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4"/>
  </p:notesMasterIdLst>
  <p:handoutMasterIdLst>
    <p:handoutMasterId r:id="rId85"/>
  </p:handoutMasterIdLst>
  <p:sldIdLst>
    <p:sldId id="256" r:id="rId5"/>
    <p:sldId id="257" r:id="rId6"/>
    <p:sldId id="258" r:id="rId7"/>
    <p:sldId id="1078" r:id="rId8"/>
    <p:sldId id="259" r:id="rId9"/>
    <p:sldId id="260" r:id="rId10"/>
    <p:sldId id="1079" r:id="rId11"/>
    <p:sldId id="1139" r:id="rId12"/>
    <p:sldId id="1141" r:id="rId13"/>
    <p:sldId id="1143" r:id="rId14"/>
    <p:sldId id="1144" r:id="rId15"/>
    <p:sldId id="1145" r:id="rId16"/>
    <p:sldId id="1146" r:id="rId17"/>
    <p:sldId id="1140" r:id="rId18"/>
    <p:sldId id="1147" r:id="rId19"/>
    <p:sldId id="1148" r:id="rId20"/>
    <p:sldId id="1149" r:id="rId21"/>
    <p:sldId id="1150" r:id="rId22"/>
    <p:sldId id="1152" r:id="rId23"/>
    <p:sldId id="1153" r:id="rId24"/>
    <p:sldId id="1151" r:id="rId25"/>
    <p:sldId id="1154" r:id="rId26"/>
    <p:sldId id="1155" r:id="rId27"/>
    <p:sldId id="1156" r:id="rId28"/>
    <p:sldId id="1080" r:id="rId29"/>
    <p:sldId id="1157" r:id="rId30"/>
    <p:sldId id="1158" r:id="rId31"/>
    <p:sldId id="1159" r:id="rId32"/>
    <p:sldId id="1160" r:id="rId33"/>
    <p:sldId id="1161" r:id="rId34"/>
    <p:sldId id="1162" r:id="rId35"/>
    <p:sldId id="1163" r:id="rId36"/>
    <p:sldId id="1164" r:id="rId37"/>
    <p:sldId id="1165" r:id="rId38"/>
    <p:sldId id="1166" r:id="rId39"/>
    <p:sldId id="1167" r:id="rId40"/>
    <p:sldId id="1168" r:id="rId41"/>
    <p:sldId id="1170" r:id="rId42"/>
    <p:sldId id="1171" r:id="rId43"/>
    <p:sldId id="1172" r:id="rId44"/>
    <p:sldId id="1173" r:id="rId45"/>
    <p:sldId id="1169" r:id="rId46"/>
    <p:sldId id="1174" r:id="rId47"/>
    <p:sldId id="1175" r:id="rId48"/>
    <p:sldId id="1177" r:id="rId49"/>
    <p:sldId id="1081" r:id="rId50"/>
    <p:sldId id="1178" r:id="rId51"/>
    <p:sldId id="1176" r:id="rId52"/>
    <p:sldId id="1179" r:id="rId53"/>
    <p:sldId id="1180" r:id="rId54"/>
    <p:sldId id="1181" r:id="rId55"/>
    <p:sldId id="288" r:id="rId56"/>
    <p:sldId id="1182" r:id="rId57"/>
    <p:sldId id="1183" r:id="rId58"/>
    <p:sldId id="289" r:id="rId59"/>
    <p:sldId id="1184" r:id="rId60"/>
    <p:sldId id="1185" r:id="rId61"/>
    <p:sldId id="290" r:id="rId62"/>
    <p:sldId id="291" r:id="rId63"/>
    <p:sldId id="1186" r:id="rId64"/>
    <p:sldId id="1187" r:id="rId65"/>
    <p:sldId id="1188" r:id="rId66"/>
    <p:sldId id="1082" r:id="rId67"/>
    <p:sldId id="1189" r:id="rId68"/>
    <p:sldId id="1190" r:id="rId69"/>
    <p:sldId id="1191" r:id="rId70"/>
    <p:sldId id="1192" r:id="rId71"/>
    <p:sldId id="1193" r:id="rId72"/>
    <p:sldId id="1194" r:id="rId73"/>
    <p:sldId id="1195" r:id="rId74"/>
    <p:sldId id="1196" r:id="rId75"/>
    <p:sldId id="1197" r:id="rId76"/>
    <p:sldId id="1198" r:id="rId77"/>
    <p:sldId id="1028" r:id="rId78"/>
    <p:sldId id="1029" r:id="rId79"/>
    <p:sldId id="1030" r:id="rId80"/>
    <p:sldId id="1031" r:id="rId81"/>
    <p:sldId id="1032" r:id="rId82"/>
    <p:sldId id="103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3AED8D4-EBCB-41B5-BF53-EC8F46D8C153}">
          <p14:sldIdLst>
            <p14:sldId id="256"/>
            <p14:sldId id="257"/>
            <p14:sldId id="258"/>
            <p14:sldId id="1078"/>
            <p14:sldId id="259"/>
            <p14:sldId id="260"/>
          </p14:sldIdLst>
        </p14:section>
        <p14:section name="Law, Health, and Health Equity" id="{2E8963A2-1955-4786-8ADD-2BFF69022707}">
          <p14:sldIdLst>
            <p14:sldId id="1079"/>
            <p14:sldId id="1139"/>
            <p14:sldId id="1141"/>
            <p14:sldId id="1143"/>
            <p14:sldId id="1144"/>
            <p14:sldId id="1145"/>
            <p14:sldId id="1146"/>
            <p14:sldId id="1140"/>
            <p14:sldId id="1147"/>
            <p14:sldId id="1148"/>
            <p14:sldId id="1149"/>
            <p14:sldId id="1150"/>
            <p14:sldId id="1152"/>
            <p14:sldId id="1153"/>
            <p14:sldId id="1151"/>
            <p14:sldId id="1154"/>
            <p14:sldId id="1155"/>
            <p14:sldId id="1156"/>
          </p14:sldIdLst>
        </p14:section>
        <p14:section name="The Fundamental Drivers of Inequity" id="{801B78ED-21E2-422C-9D50-8ACA792724AD}">
          <p14:sldIdLst>
            <p14:sldId id="1080"/>
            <p14:sldId id="1157"/>
            <p14:sldId id="1158"/>
            <p14:sldId id="1159"/>
            <p14:sldId id="1160"/>
            <p14:sldId id="1161"/>
            <p14:sldId id="1162"/>
            <p14:sldId id="1163"/>
            <p14:sldId id="1164"/>
            <p14:sldId id="1165"/>
            <p14:sldId id="1166"/>
            <p14:sldId id="1167"/>
            <p14:sldId id="1168"/>
            <p14:sldId id="1170"/>
            <p14:sldId id="1171"/>
            <p14:sldId id="1172"/>
            <p14:sldId id="1173"/>
            <p14:sldId id="1169"/>
            <p14:sldId id="1174"/>
            <p14:sldId id="1175"/>
            <p14:sldId id="1177"/>
          </p14:sldIdLst>
        </p14:section>
        <p14:section name="Equity-Centered Policies" id="{CE33F0BD-7E2E-4E62-B8EF-4CE9C4B4D5B3}">
          <p14:sldIdLst>
            <p14:sldId id="1081"/>
            <p14:sldId id="1178"/>
            <p14:sldId id="1176"/>
            <p14:sldId id="1179"/>
            <p14:sldId id="1180"/>
            <p14:sldId id="1181"/>
            <p14:sldId id="288"/>
            <p14:sldId id="1182"/>
            <p14:sldId id="1183"/>
            <p14:sldId id="289"/>
            <p14:sldId id="1184"/>
            <p14:sldId id="1185"/>
            <p14:sldId id="290"/>
            <p14:sldId id="291"/>
            <p14:sldId id="1186"/>
            <p14:sldId id="1187"/>
            <p14:sldId id="1188"/>
          </p14:sldIdLst>
        </p14:section>
        <p14:section name="Applying Concepts In Practice" id="{FD2051F5-9F1C-4E9A-B533-27B2E967F66B}">
          <p14:sldIdLst>
            <p14:sldId id="1082"/>
            <p14:sldId id="1189"/>
            <p14:sldId id="1190"/>
            <p14:sldId id="1191"/>
            <p14:sldId id="1192"/>
            <p14:sldId id="1193"/>
            <p14:sldId id="1194"/>
            <p14:sldId id="1195"/>
            <p14:sldId id="1196"/>
            <p14:sldId id="1197"/>
          </p14:sldIdLst>
        </p14:section>
        <p14:section name="Closing" id="{6A7F1FBE-D274-4F4D-9541-F77EC641F63A}">
          <p14:sldIdLst>
            <p14:sldId id="1198"/>
            <p14:sldId id="1028"/>
            <p14:sldId id="1029"/>
            <p14:sldId id="1030"/>
            <p14:sldId id="1031"/>
            <p14:sldId id="1032"/>
            <p14:sldId id="10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8D43-7B9F-C794-5A97-076A29EDE7F5}" name="Leah Roderman" initials="LR" userId="S::lroderman@changelabsolutions.org::acf564fb-44d5-4c3e-ad87-fa1847d1a4ca" providerId="AD"/>
  <p188:author id="{188BC886-8DA5-FE1E-5389-86067FEF53F7}" name="Chelsea Wu" initials="CW" userId="S::cwu@changelabsolutions.org::9718ccf3-4618-40fc-b282-eb5605b6053c" providerId="AD"/>
  <p188:author id="{3410D3BB-E6CB-B51E-72BF-FF3F4A7BB97D}" name="Alexis Etow" initials="AE" userId="Alexis Etow" providerId="None"/>
  <p188:author id="{94103FCA-F6ED-37E6-3094-E579CD770DD8}" name="Greg Miao" initials="GM" userId="S::gmiao@changelabsolutions.org::00326bc4-6c31-4007-a522-87b5bac38c5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69F22-F7EA-48A4-B623-BAD3A1DFBE0D}" v="149" dt="2024-10-08T04:54:51.66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82330" autoAdjust="0"/>
  </p:normalViewPr>
  <p:slideViewPr>
    <p:cSldViewPr snapToGrid="0">
      <p:cViewPr>
        <p:scale>
          <a:sx n="60" d="100"/>
          <a:sy n="60" d="100"/>
        </p:scale>
        <p:origin x="2796" y="1182"/>
      </p:cViewPr>
      <p:guideLst/>
    </p:cSldViewPr>
  </p:slideViewPr>
  <p:outlineViewPr>
    <p:cViewPr>
      <p:scale>
        <a:sx n="33" d="100"/>
        <a:sy n="33" d="100"/>
      </p:scale>
      <p:origin x="0" y="-76758"/>
    </p:cViewPr>
  </p:outlineViewPr>
  <p:notesTextViewPr>
    <p:cViewPr>
      <p:scale>
        <a:sx n="1" d="1"/>
        <a:sy n="1" d="1"/>
      </p:scale>
      <p:origin x="0" y="0"/>
    </p:cViewPr>
  </p:notesTextViewPr>
  <p:notesViewPr>
    <p:cSldViewPr snapToGrid="0">
      <p:cViewPr varScale="1">
        <p:scale>
          <a:sx n="102" d="100"/>
          <a:sy n="102" d="100"/>
        </p:scale>
        <p:origin x="5328"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Wu" userId="9718ccf3-4618-40fc-b282-eb5605b6053c" providerId="ADAL" clId="{65769F22-F7EA-48A4-B623-BAD3A1DFBE0D}"/>
    <pc:docChg chg="undo custSel addSld delSld modSld sldOrd modSection">
      <pc:chgData name="Chelsea Wu" userId="9718ccf3-4618-40fc-b282-eb5605b6053c" providerId="ADAL" clId="{65769F22-F7EA-48A4-B623-BAD3A1DFBE0D}" dt="2024-10-08T04:55:32.808" v="4563" actId="13244"/>
      <pc:docMkLst>
        <pc:docMk/>
      </pc:docMkLst>
      <pc:sldChg chg="modSp mod">
        <pc:chgData name="Chelsea Wu" userId="9718ccf3-4618-40fc-b282-eb5605b6053c" providerId="ADAL" clId="{65769F22-F7EA-48A4-B623-BAD3A1DFBE0D}" dt="2024-10-07T19:41:53.574" v="0" actId="20577"/>
        <pc:sldMkLst>
          <pc:docMk/>
          <pc:sldMk cId="2741386993" sldId="256"/>
        </pc:sldMkLst>
        <pc:spChg chg="mod">
          <ac:chgData name="Chelsea Wu" userId="9718ccf3-4618-40fc-b282-eb5605b6053c" providerId="ADAL" clId="{65769F22-F7EA-48A4-B623-BAD3A1DFBE0D}" dt="2024-10-07T19:41:53.574" v="0" actId="20577"/>
          <ac:spMkLst>
            <pc:docMk/>
            <pc:sldMk cId="2741386993" sldId="256"/>
            <ac:spMk id="4" creationId="{7B8CDF5A-A587-1FD5-2F69-6328EB60AB50}"/>
          </ac:spMkLst>
        </pc:spChg>
      </pc:sldChg>
      <pc:sldChg chg="addSp delSp modSp mod chgLayout">
        <pc:chgData name="Chelsea Wu" userId="9718ccf3-4618-40fc-b282-eb5605b6053c" providerId="ADAL" clId="{65769F22-F7EA-48A4-B623-BAD3A1DFBE0D}" dt="2024-10-07T19:42:05.607" v="6" actId="27636"/>
        <pc:sldMkLst>
          <pc:docMk/>
          <pc:sldMk cId="142851429" sldId="257"/>
        </pc:sldMkLst>
        <pc:spChg chg="mod ord">
          <ac:chgData name="Chelsea Wu" userId="9718ccf3-4618-40fc-b282-eb5605b6053c" providerId="ADAL" clId="{65769F22-F7EA-48A4-B623-BAD3A1DFBE0D}" dt="2024-10-07T19:42:03.039" v="3" actId="6264"/>
          <ac:spMkLst>
            <pc:docMk/>
            <pc:sldMk cId="142851429" sldId="257"/>
            <ac:spMk id="2" creationId="{67599913-05B5-73B0-6DCA-459AF9358A11}"/>
          </ac:spMkLst>
        </pc:spChg>
        <pc:spChg chg="mod ord">
          <ac:chgData name="Chelsea Wu" userId="9718ccf3-4618-40fc-b282-eb5605b6053c" providerId="ADAL" clId="{65769F22-F7EA-48A4-B623-BAD3A1DFBE0D}" dt="2024-10-07T19:42:05.607" v="6" actId="27636"/>
          <ac:spMkLst>
            <pc:docMk/>
            <pc:sldMk cId="142851429" sldId="257"/>
            <ac:spMk id="3" creationId="{DB96CDB7-834A-C158-957C-F862C2B76402}"/>
          </ac:spMkLst>
        </pc:spChg>
        <pc:spChg chg="add del mod">
          <ac:chgData name="Chelsea Wu" userId="9718ccf3-4618-40fc-b282-eb5605b6053c" providerId="ADAL" clId="{65769F22-F7EA-48A4-B623-BAD3A1DFBE0D}" dt="2024-10-07T19:42:03.039" v="3" actId="6264"/>
          <ac:spMkLst>
            <pc:docMk/>
            <pc:sldMk cId="142851429" sldId="257"/>
            <ac:spMk id="4" creationId="{C59B16A3-8D5B-EDCB-8F7C-711ADEC0D1A1}"/>
          </ac:spMkLst>
        </pc:spChg>
        <pc:spChg chg="add del mod">
          <ac:chgData name="Chelsea Wu" userId="9718ccf3-4618-40fc-b282-eb5605b6053c" providerId="ADAL" clId="{65769F22-F7EA-48A4-B623-BAD3A1DFBE0D}" dt="2024-10-07T19:42:03.039" v="3" actId="6264"/>
          <ac:spMkLst>
            <pc:docMk/>
            <pc:sldMk cId="142851429" sldId="257"/>
            <ac:spMk id="5" creationId="{3522F51A-0B17-6497-9935-2BC0D4023D9E}"/>
          </ac:spMkLst>
        </pc:spChg>
      </pc:sldChg>
      <pc:sldChg chg="modSp mod">
        <pc:chgData name="Chelsea Wu" userId="9718ccf3-4618-40fc-b282-eb5605b6053c" providerId="ADAL" clId="{65769F22-F7EA-48A4-B623-BAD3A1DFBE0D}" dt="2024-10-07T19:42:13.428" v="7"/>
        <pc:sldMkLst>
          <pc:docMk/>
          <pc:sldMk cId="976251251" sldId="258"/>
        </pc:sldMkLst>
        <pc:spChg chg="mod">
          <ac:chgData name="Chelsea Wu" userId="9718ccf3-4618-40fc-b282-eb5605b6053c" providerId="ADAL" clId="{65769F22-F7EA-48A4-B623-BAD3A1DFBE0D}" dt="2024-10-07T19:42:13.428" v="7"/>
          <ac:spMkLst>
            <pc:docMk/>
            <pc:sldMk cId="976251251" sldId="258"/>
            <ac:spMk id="3" creationId="{C8FFB771-A3DC-616C-CDDE-5D4308D2118F}"/>
          </ac:spMkLst>
        </pc:spChg>
      </pc:sldChg>
      <pc:sldChg chg="modSp mod">
        <pc:chgData name="Chelsea Wu" userId="9718ccf3-4618-40fc-b282-eb5605b6053c" providerId="ADAL" clId="{65769F22-F7EA-48A4-B623-BAD3A1DFBE0D}" dt="2024-10-08T04:53:02.012" v="4535" actId="20577"/>
        <pc:sldMkLst>
          <pc:docMk/>
          <pc:sldMk cId="1221661208" sldId="259"/>
        </pc:sldMkLst>
        <pc:spChg chg="mod">
          <ac:chgData name="Chelsea Wu" userId="9718ccf3-4618-40fc-b282-eb5605b6053c" providerId="ADAL" clId="{65769F22-F7EA-48A4-B623-BAD3A1DFBE0D}" dt="2024-10-08T04:53:02.012" v="4535" actId="20577"/>
          <ac:spMkLst>
            <pc:docMk/>
            <pc:sldMk cId="1221661208" sldId="259"/>
            <ac:spMk id="3" creationId="{68C29717-C55A-D513-2453-92B8A3FA9B75}"/>
          </ac:spMkLst>
        </pc:spChg>
      </pc:sldChg>
      <pc:sldChg chg="del">
        <pc:chgData name="Chelsea Wu" userId="9718ccf3-4618-40fc-b282-eb5605b6053c" providerId="ADAL" clId="{65769F22-F7EA-48A4-B623-BAD3A1DFBE0D}" dt="2024-10-07T19:46:44.373" v="44" actId="2696"/>
        <pc:sldMkLst>
          <pc:docMk/>
          <pc:sldMk cId="1607358088" sldId="261"/>
        </pc:sldMkLst>
      </pc:sldChg>
      <pc:sldChg chg="del">
        <pc:chgData name="Chelsea Wu" userId="9718ccf3-4618-40fc-b282-eb5605b6053c" providerId="ADAL" clId="{65769F22-F7EA-48A4-B623-BAD3A1DFBE0D}" dt="2024-10-07T19:46:44.373" v="44" actId="2696"/>
        <pc:sldMkLst>
          <pc:docMk/>
          <pc:sldMk cId="3589536671" sldId="263"/>
        </pc:sldMkLst>
      </pc:sldChg>
      <pc:sldChg chg="del">
        <pc:chgData name="Chelsea Wu" userId="9718ccf3-4618-40fc-b282-eb5605b6053c" providerId="ADAL" clId="{65769F22-F7EA-48A4-B623-BAD3A1DFBE0D}" dt="2024-10-07T19:46:44.373" v="44" actId="2696"/>
        <pc:sldMkLst>
          <pc:docMk/>
          <pc:sldMk cId="4096423265" sldId="272"/>
        </pc:sldMkLst>
      </pc:sldChg>
      <pc:sldChg chg="del">
        <pc:chgData name="Chelsea Wu" userId="9718ccf3-4618-40fc-b282-eb5605b6053c" providerId="ADAL" clId="{65769F22-F7EA-48A4-B623-BAD3A1DFBE0D}" dt="2024-10-07T19:46:44.373" v="44" actId="2696"/>
        <pc:sldMkLst>
          <pc:docMk/>
          <pc:sldMk cId="2813989717" sldId="273"/>
        </pc:sldMkLst>
      </pc:sldChg>
      <pc:sldChg chg="addSp delSp modSp add mod modClrScheme chgLayout modNotesTx">
        <pc:chgData name="Chelsea Wu" userId="9718ccf3-4618-40fc-b282-eb5605b6053c" providerId="ADAL" clId="{65769F22-F7EA-48A4-B623-BAD3A1DFBE0D}" dt="2024-10-08T04:40:37.233" v="2964" actId="255"/>
        <pc:sldMkLst>
          <pc:docMk/>
          <pc:sldMk cId="2024634238" sldId="288"/>
        </pc:sldMkLst>
        <pc:spChg chg="mod ord">
          <ac:chgData name="Chelsea Wu" userId="9718ccf3-4618-40fc-b282-eb5605b6053c" providerId="ADAL" clId="{65769F22-F7EA-48A4-B623-BAD3A1DFBE0D}" dt="2024-10-08T04:40:37.233" v="2964" actId="255"/>
          <ac:spMkLst>
            <pc:docMk/>
            <pc:sldMk cId="2024634238" sldId="288"/>
            <ac:spMk id="2" creationId="{31D20500-E45E-6C40-3163-FFEF1EC03112}"/>
          </ac:spMkLst>
        </pc:spChg>
        <pc:spChg chg="add mod ord">
          <ac:chgData name="Chelsea Wu" userId="9718ccf3-4618-40fc-b282-eb5605b6053c" providerId="ADAL" clId="{65769F22-F7EA-48A4-B623-BAD3A1DFBE0D}" dt="2024-10-08T04:40:34.152" v="2963" actId="242"/>
          <ac:spMkLst>
            <pc:docMk/>
            <pc:sldMk cId="2024634238" sldId="288"/>
            <ac:spMk id="3" creationId="{26D58469-2F18-60E8-D4FE-3DCF10B5610C}"/>
          </ac:spMkLst>
        </pc:spChg>
        <pc:picChg chg="add del mod ord">
          <ac:chgData name="Chelsea Wu" userId="9718ccf3-4618-40fc-b282-eb5605b6053c" providerId="ADAL" clId="{65769F22-F7EA-48A4-B623-BAD3A1DFBE0D}" dt="2024-10-08T04:38:43.955" v="2934" actId="478"/>
          <ac:picMkLst>
            <pc:docMk/>
            <pc:sldMk cId="2024634238" sldId="288"/>
            <ac:picMk id="6" creationId="{8F069990-C40D-4384-D309-BA3E44FC364E}"/>
          </ac:picMkLst>
        </pc:picChg>
        <pc:picChg chg="mod ord">
          <ac:chgData name="Chelsea Wu" userId="9718ccf3-4618-40fc-b282-eb5605b6053c" providerId="ADAL" clId="{65769F22-F7EA-48A4-B623-BAD3A1DFBE0D}" dt="2024-10-08T04:40:28.279" v="2959" actId="700"/>
          <ac:picMkLst>
            <pc:docMk/>
            <pc:sldMk cId="2024634238" sldId="288"/>
            <ac:picMk id="7" creationId="{F7ABF722-B0E2-03A6-5E64-ECC5B507DBDE}"/>
          </ac:picMkLst>
        </pc:picChg>
      </pc:sldChg>
      <pc:sldChg chg="addSp delSp modSp add mod modClrScheme chgLayout modNotesTx">
        <pc:chgData name="Chelsea Wu" userId="9718ccf3-4618-40fc-b282-eb5605b6053c" providerId="ADAL" clId="{65769F22-F7EA-48A4-B623-BAD3A1DFBE0D}" dt="2024-10-08T04:42:17.330" v="2996" actId="700"/>
        <pc:sldMkLst>
          <pc:docMk/>
          <pc:sldMk cId="2833424016" sldId="289"/>
        </pc:sldMkLst>
        <pc:spChg chg="mod ord">
          <ac:chgData name="Chelsea Wu" userId="9718ccf3-4618-40fc-b282-eb5605b6053c" providerId="ADAL" clId="{65769F22-F7EA-48A4-B623-BAD3A1DFBE0D}" dt="2024-10-08T04:42:17.330" v="2996" actId="700"/>
          <ac:spMkLst>
            <pc:docMk/>
            <pc:sldMk cId="2833424016" sldId="289"/>
            <ac:spMk id="2" creationId="{2A3A3DE8-071F-C352-B63C-A197557563F3}"/>
          </ac:spMkLst>
        </pc:spChg>
        <pc:spChg chg="add del mod ord">
          <ac:chgData name="Chelsea Wu" userId="9718ccf3-4618-40fc-b282-eb5605b6053c" providerId="ADAL" clId="{65769F22-F7EA-48A4-B623-BAD3A1DFBE0D}" dt="2024-10-08T04:42:17.330" v="2996" actId="700"/>
          <ac:spMkLst>
            <pc:docMk/>
            <pc:sldMk cId="2833424016" sldId="289"/>
            <ac:spMk id="3" creationId="{60BEB9D6-3675-E621-C561-E58550A5FB21}"/>
          </ac:spMkLst>
        </pc:spChg>
        <pc:picChg chg="mod ord">
          <ac:chgData name="Chelsea Wu" userId="9718ccf3-4618-40fc-b282-eb5605b6053c" providerId="ADAL" clId="{65769F22-F7EA-48A4-B623-BAD3A1DFBE0D}" dt="2024-10-08T04:42:17.330" v="2996" actId="700"/>
          <ac:picMkLst>
            <pc:docMk/>
            <pc:sldMk cId="2833424016" sldId="289"/>
            <ac:picMk id="5" creationId="{676DB00C-929E-B3BB-4220-128235055C3A}"/>
          </ac:picMkLst>
        </pc:picChg>
      </pc:sldChg>
      <pc:sldChg chg="modSp add mod chgLayout modNotesTx">
        <pc:chgData name="Chelsea Wu" userId="9718ccf3-4618-40fc-b282-eb5605b6053c" providerId="ADAL" clId="{65769F22-F7EA-48A4-B623-BAD3A1DFBE0D}" dt="2024-10-08T04:43:36.449" v="3019" actId="255"/>
        <pc:sldMkLst>
          <pc:docMk/>
          <pc:sldMk cId="1722581642" sldId="290"/>
        </pc:sldMkLst>
        <pc:spChg chg="mod ord">
          <ac:chgData name="Chelsea Wu" userId="9718ccf3-4618-40fc-b282-eb5605b6053c" providerId="ADAL" clId="{65769F22-F7EA-48A4-B623-BAD3A1DFBE0D}" dt="2024-10-08T04:43:36.449" v="3019" actId="255"/>
          <ac:spMkLst>
            <pc:docMk/>
            <pc:sldMk cId="1722581642" sldId="290"/>
            <ac:spMk id="2" creationId="{078C19A0-BA43-19B5-D9EB-B301A8D0A82A}"/>
          </ac:spMkLst>
        </pc:spChg>
        <pc:picChg chg="mod ord">
          <ac:chgData name="Chelsea Wu" userId="9718ccf3-4618-40fc-b282-eb5605b6053c" providerId="ADAL" clId="{65769F22-F7EA-48A4-B623-BAD3A1DFBE0D}" dt="2024-10-08T04:37:56.910" v="2921" actId="700"/>
          <ac:picMkLst>
            <pc:docMk/>
            <pc:sldMk cId="1722581642" sldId="290"/>
            <ac:picMk id="5" creationId="{9E654BC9-E097-A4E5-92FB-64656421D7D2}"/>
          </ac:picMkLst>
        </pc:picChg>
      </pc:sldChg>
      <pc:sldChg chg="modSp add mod chgLayout modNotesTx">
        <pc:chgData name="Chelsea Wu" userId="9718ccf3-4618-40fc-b282-eb5605b6053c" providerId="ADAL" clId="{65769F22-F7EA-48A4-B623-BAD3A1DFBE0D}" dt="2024-10-08T04:43:41.707" v="3020" actId="255"/>
        <pc:sldMkLst>
          <pc:docMk/>
          <pc:sldMk cId="2570596871" sldId="291"/>
        </pc:sldMkLst>
        <pc:spChg chg="mod ord">
          <ac:chgData name="Chelsea Wu" userId="9718ccf3-4618-40fc-b282-eb5605b6053c" providerId="ADAL" clId="{65769F22-F7EA-48A4-B623-BAD3A1DFBE0D}" dt="2024-10-08T04:43:41.707" v="3020" actId="255"/>
          <ac:spMkLst>
            <pc:docMk/>
            <pc:sldMk cId="2570596871" sldId="291"/>
            <ac:spMk id="2" creationId="{BC26A3A0-584B-2525-F419-F9F4A3148500}"/>
          </ac:spMkLst>
        </pc:spChg>
        <pc:picChg chg="mod ord">
          <ac:chgData name="Chelsea Wu" userId="9718ccf3-4618-40fc-b282-eb5605b6053c" providerId="ADAL" clId="{65769F22-F7EA-48A4-B623-BAD3A1DFBE0D}" dt="2024-10-08T04:37:56.910" v="2921" actId="700"/>
          <ac:picMkLst>
            <pc:docMk/>
            <pc:sldMk cId="2570596871" sldId="291"/>
            <ac:picMk id="7" creationId="{8863F11B-1CFE-5475-2D3A-ABB88A243B07}"/>
          </ac:picMkLst>
        </pc:picChg>
      </pc:sldChg>
      <pc:sldChg chg="modSp">
        <pc:chgData name="Chelsea Wu" userId="9718ccf3-4618-40fc-b282-eb5605b6053c" providerId="ADAL" clId="{65769F22-F7EA-48A4-B623-BAD3A1DFBE0D}" dt="2024-10-08T04:53:35.277" v="4552" actId="20577"/>
        <pc:sldMkLst>
          <pc:docMk/>
          <pc:sldMk cId="3509160324" sldId="1032"/>
        </pc:sldMkLst>
        <pc:spChg chg="mod">
          <ac:chgData name="Chelsea Wu" userId="9718ccf3-4618-40fc-b282-eb5605b6053c" providerId="ADAL" clId="{65769F22-F7EA-48A4-B623-BAD3A1DFBE0D}" dt="2024-10-08T04:53:35.277" v="4552" actId="20577"/>
          <ac:spMkLst>
            <pc:docMk/>
            <pc:sldMk cId="3509160324" sldId="1032"/>
            <ac:spMk id="3" creationId="{BBC1DD36-00EE-5DD6-BB7E-327F4E03E8D4}"/>
          </ac:spMkLst>
        </pc:spChg>
      </pc:sldChg>
      <pc:sldChg chg="addSp delSp modSp mod chgLayout">
        <pc:chgData name="Chelsea Wu" userId="9718ccf3-4618-40fc-b282-eb5605b6053c" providerId="ADAL" clId="{65769F22-F7EA-48A4-B623-BAD3A1DFBE0D}" dt="2024-10-07T19:43:16.119" v="28" actId="20577"/>
        <pc:sldMkLst>
          <pc:docMk/>
          <pc:sldMk cId="3092928233" sldId="1078"/>
        </pc:sldMkLst>
        <pc:spChg chg="mod ord">
          <ac:chgData name="Chelsea Wu" userId="9718ccf3-4618-40fc-b282-eb5605b6053c" providerId="ADAL" clId="{65769F22-F7EA-48A4-B623-BAD3A1DFBE0D}" dt="2024-10-07T19:42:58.695" v="19" actId="6264"/>
          <ac:spMkLst>
            <pc:docMk/>
            <pc:sldMk cId="3092928233" sldId="1078"/>
            <ac:spMk id="2" creationId="{DA808D7D-C4FC-3D13-C3B1-854BF91301F9}"/>
          </ac:spMkLst>
        </pc:spChg>
        <pc:spChg chg="mod ord">
          <ac:chgData name="Chelsea Wu" userId="9718ccf3-4618-40fc-b282-eb5605b6053c" providerId="ADAL" clId="{65769F22-F7EA-48A4-B623-BAD3A1DFBE0D}" dt="2024-10-07T19:43:16.119" v="28" actId="20577"/>
          <ac:spMkLst>
            <pc:docMk/>
            <pc:sldMk cId="3092928233" sldId="1078"/>
            <ac:spMk id="3" creationId="{2DDE06AE-9A9B-080C-7725-2970DBA9E5E7}"/>
          </ac:spMkLst>
        </pc:spChg>
        <pc:spChg chg="add del mod">
          <ac:chgData name="Chelsea Wu" userId="9718ccf3-4618-40fc-b282-eb5605b6053c" providerId="ADAL" clId="{65769F22-F7EA-48A4-B623-BAD3A1DFBE0D}" dt="2024-10-07T19:42:58.695" v="19" actId="6264"/>
          <ac:spMkLst>
            <pc:docMk/>
            <pc:sldMk cId="3092928233" sldId="1078"/>
            <ac:spMk id="4" creationId="{5CD71EEF-06C7-5EEA-970B-C89C9874DAAC}"/>
          </ac:spMkLst>
        </pc:spChg>
        <pc:spChg chg="add del mod">
          <ac:chgData name="Chelsea Wu" userId="9718ccf3-4618-40fc-b282-eb5605b6053c" providerId="ADAL" clId="{65769F22-F7EA-48A4-B623-BAD3A1DFBE0D}" dt="2024-10-07T19:42:58.695" v="19" actId="6264"/>
          <ac:spMkLst>
            <pc:docMk/>
            <pc:sldMk cId="3092928233" sldId="1078"/>
            <ac:spMk id="5" creationId="{D78D0D7B-9224-321F-13E8-F8198CEBDA7D}"/>
          </ac:spMkLst>
        </pc:spChg>
      </pc:sldChg>
      <pc:sldChg chg="del">
        <pc:chgData name="Chelsea Wu" userId="9718ccf3-4618-40fc-b282-eb5605b6053c" providerId="ADAL" clId="{65769F22-F7EA-48A4-B623-BAD3A1DFBE0D}" dt="2024-10-07T19:46:44.373" v="44" actId="2696"/>
        <pc:sldMkLst>
          <pc:docMk/>
          <pc:sldMk cId="952264386" sldId="1079"/>
        </pc:sldMkLst>
      </pc:sldChg>
      <pc:sldChg chg="modSp add mod ord">
        <pc:chgData name="Chelsea Wu" userId="9718ccf3-4618-40fc-b282-eb5605b6053c" providerId="ADAL" clId="{65769F22-F7EA-48A4-B623-BAD3A1DFBE0D}" dt="2024-10-08T04:53:04.066" v="4537" actId="20577"/>
        <pc:sldMkLst>
          <pc:docMk/>
          <pc:sldMk cId="1212386212" sldId="1079"/>
        </pc:sldMkLst>
        <pc:spChg chg="mod">
          <ac:chgData name="Chelsea Wu" userId="9718ccf3-4618-40fc-b282-eb5605b6053c" providerId="ADAL" clId="{65769F22-F7EA-48A4-B623-BAD3A1DFBE0D}" dt="2024-10-07T19:58:51.206" v="168" actId="255"/>
          <ac:spMkLst>
            <pc:docMk/>
            <pc:sldMk cId="1212386212" sldId="1079"/>
            <ac:spMk id="2" creationId="{CE46264D-0F98-588F-8A1D-DEA8ADEBB20A}"/>
          </ac:spMkLst>
        </pc:spChg>
        <pc:spChg chg="mod">
          <ac:chgData name="Chelsea Wu" userId="9718ccf3-4618-40fc-b282-eb5605b6053c" providerId="ADAL" clId="{65769F22-F7EA-48A4-B623-BAD3A1DFBE0D}" dt="2024-10-08T04:53:04.066" v="4537" actId="20577"/>
          <ac:spMkLst>
            <pc:docMk/>
            <pc:sldMk cId="1212386212" sldId="1079"/>
            <ac:spMk id="3" creationId="{8976D8E9-747D-20F8-0B1E-EA421ED1662A}"/>
          </ac:spMkLst>
        </pc:spChg>
      </pc:sldChg>
      <pc:sldChg chg="modSp add mod ord">
        <pc:chgData name="Chelsea Wu" userId="9718ccf3-4618-40fc-b282-eb5605b6053c" providerId="ADAL" clId="{65769F22-F7EA-48A4-B623-BAD3A1DFBE0D}" dt="2024-10-08T04:53:08.747" v="4539" actId="20577"/>
        <pc:sldMkLst>
          <pc:docMk/>
          <pc:sldMk cId="664723990" sldId="1080"/>
        </pc:sldMkLst>
        <pc:spChg chg="mod">
          <ac:chgData name="Chelsea Wu" userId="9718ccf3-4618-40fc-b282-eb5605b6053c" providerId="ADAL" clId="{65769F22-F7EA-48A4-B623-BAD3A1DFBE0D}" dt="2024-10-07T19:59:20.112" v="210" actId="255"/>
          <ac:spMkLst>
            <pc:docMk/>
            <pc:sldMk cId="664723990" sldId="1080"/>
            <ac:spMk id="2" creationId="{24A1893F-C30E-770E-28DF-512788426939}"/>
          </ac:spMkLst>
        </pc:spChg>
        <pc:spChg chg="mod">
          <ac:chgData name="Chelsea Wu" userId="9718ccf3-4618-40fc-b282-eb5605b6053c" providerId="ADAL" clId="{65769F22-F7EA-48A4-B623-BAD3A1DFBE0D}" dt="2024-10-08T04:53:08.747" v="4539" actId="20577"/>
          <ac:spMkLst>
            <pc:docMk/>
            <pc:sldMk cId="664723990" sldId="1080"/>
            <ac:spMk id="3" creationId="{D3EC7563-E807-A136-E630-6A97AFC288B9}"/>
          </ac:spMkLst>
        </pc:spChg>
      </pc:sldChg>
      <pc:sldChg chg="del">
        <pc:chgData name="Chelsea Wu" userId="9718ccf3-4618-40fc-b282-eb5605b6053c" providerId="ADAL" clId="{65769F22-F7EA-48A4-B623-BAD3A1DFBE0D}" dt="2024-10-07T19:46:44.373" v="44" actId="2696"/>
        <pc:sldMkLst>
          <pc:docMk/>
          <pc:sldMk cId="2157952643" sldId="1080"/>
        </pc:sldMkLst>
      </pc:sldChg>
      <pc:sldChg chg="modSp add del mod">
        <pc:chgData name="Chelsea Wu" userId="9718ccf3-4618-40fc-b282-eb5605b6053c" providerId="ADAL" clId="{65769F22-F7EA-48A4-B623-BAD3A1DFBE0D}" dt="2024-10-07T19:50:48.387" v="87" actId="2696"/>
        <pc:sldMkLst>
          <pc:docMk/>
          <pc:sldMk cId="3544946014" sldId="1080"/>
        </pc:sldMkLst>
        <pc:spChg chg="mod">
          <ac:chgData name="Chelsea Wu" userId="9718ccf3-4618-40fc-b282-eb5605b6053c" providerId="ADAL" clId="{65769F22-F7EA-48A4-B623-BAD3A1DFBE0D}" dt="2024-10-07T19:48:37.381" v="63" actId="20577"/>
          <ac:spMkLst>
            <pc:docMk/>
            <pc:sldMk cId="3544946014" sldId="1080"/>
            <ac:spMk id="2" creationId="{CBAF13E7-6A0F-6A43-17FC-5F0C48C8FE8A}"/>
          </ac:spMkLst>
        </pc:spChg>
      </pc:sldChg>
      <pc:sldChg chg="del">
        <pc:chgData name="Chelsea Wu" userId="9718ccf3-4618-40fc-b282-eb5605b6053c" providerId="ADAL" clId="{65769F22-F7EA-48A4-B623-BAD3A1DFBE0D}" dt="2024-10-07T19:46:44.373" v="44" actId="2696"/>
        <pc:sldMkLst>
          <pc:docMk/>
          <pc:sldMk cId="368578545" sldId="1081"/>
        </pc:sldMkLst>
      </pc:sldChg>
      <pc:sldChg chg="modSp add mod ord">
        <pc:chgData name="Chelsea Wu" userId="9718ccf3-4618-40fc-b282-eb5605b6053c" providerId="ADAL" clId="{65769F22-F7EA-48A4-B623-BAD3A1DFBE0D}" dt="2024-10-08T04:53:13.356" v="4541" actId="20577"/>
        <pc:sldMkLst>
          <pc:docMk/>
          <pc:sldMk cId="1463588551" sldId="1081"/>
        </pc:sldMkLst>
        <pc:spChg chg="mod">
          <ac:chgData name="Chelsea Wu" userId="9718ccf3-4618-40fc-b282-eb5605b6053c" providerId="ADAL" clId="{65769F22-F7EA-48A4-B623-BAD3A1DFBE0D}" dt="2024-10-07T19:59:34.521" v="272" actId="255"/>
          <ac:spMkLst>
            <pc:docMk/>
            <pc:sldMk cId="1463588551" sldId="1081"/>
            <ac:spMk id="2" creationId="{B4B9E5D2-0906-3410-67B0-DDD298E31659}"/>
          </ac:spMkLst>
        </pc:spChg>
        <pc:spChg chg="mod">
          <ac:chgData name="Chelsea Wu" userId="9718ccf3-4618-40fc-b282-eb5605b6053c" providerId="ADAL" clId="{65769F22-F7EA-48A4-B623-BAD3A1DFBE0D}" dt="2024-10-08T04:53:13.356" v="4541" actId="20577"/>
          <ac:spMkLst>
            <pc:docMk/>
            <pc:sldMk cId="1463588551" sldId="1081"/>
            <ac:spMk id="3" creationId="{6AB7C3C7-B748-0866-22F6-8F528B6DFF78}"/>
          </ac:spMkLst>
        </pc:spChg>
      </pc:sldChg>
      <pc:sldChg chg="modSp add del mod">
        <pc:chgData name="Chelsea Wu" userId="9718ccf3-4618-40fc-b282-eb5605b6053c" providerId="ADAL" clId="{65769F22-F7EA-48A4-B623-BAD3A1DFBE0D}" dt="2024-10-07T19:50:48.387" v="87" actId="2696"/>
        <pc:sldMkLst>
          <pc:docMk/>
          <pc:sldMk cId="1886208398" sldId="1081"/>
        </pc:sldMkLst>
        <pc:spChg chg="mod">
          <ac:chgData name="Chelsea Wu" userId="9718ccf3-4618-40fc-b282-eb5605b6053c" providerId="ADAL" clId="{65769F22-F7EA-48A4-B623-BAD3A1DFBE0D}" dt="2024-10-07T19:48:35.166" v="61" actId="20577"/>
          <ac:spMkLst>
            <pc:docMk/>
            <pc:sldMk cId="1886208398" sldId="1081"/>
            <ac:spMk id="2" creationId="{AC805841-5BE8-F154-E494-2324B74755D8}"/>
          </ac:spMkLst>
        </pc:spChg>
      </pc:sldChg>
      <pc:sldChg chg="del">
        <pc:chgData name="Chelsea Wu" userId="9718ccf3-4618-40fc-b282-eb5605b6053c" providerId="ADAL" clId="{65769F22-F7EA-48A4-B623-BAD3A1DFBE0D}" dt="2024-10-07T19:46:44.373" v="44" actId="2696"/>
        <pc:sldMkLst>
          <pc:docMk/>
          <pc:sldMk cId="78246563" sldId="1082"/>
        </pc:sldMkLst>
      </pc:sldChg>
      <pc:sldChg chg="modSp add mod ord">
        <pc:chgData name="Chelsea Wu" userId="9718ccf3-4618-40fc-b282-eb5605b6053c" providerId="ADAL" clId="{65769F22-F7EA-48A4-B623-BAD3A1DFBE0D}" dt="2024-10-08T04:53:22.687" v="4545" actId="20577"/>
        <pc:sldMkLst>
          <pc:docMk/>
          <pc:sldMk cId="1367724679" sldId="1082"/>
        </pc:sldMkLst>
        <pc:spChg chg="mod">
          <ac:chgData name="Chelsea Wu" userId="9718ccf3-4618-40fc-b282-eb5605b6053c" providerId="ADAL" clId="{65769F22-F7EA-48A4-B623-BAD3A1DFBE0D}" dt="2024-10-07T20:00:11.031" v="361" actId="255"/>
          <ac:spMkLst>
            <pc:docMk/>
            <pc:sldMk cId="1367724679" sldId="1082"/>
            <ac:spMk id="2" creationId="{4C308BC7-4DF0-27B4-D617-9CD49BCA6B92}"/>
          </ac:spMkLst>
        </pc:spChg>
        <pc:spChg chg="mod">
          <ac:chgData name="Chelsea Wu" userId="9718ccf3-4618-40fc-b282-eb5605b6053c" providerId="ADAL" clId="{65769F22-F7EA-48A4-B623-BAD3A1DFBE0D}" dt="2024-10-08T04:53:22.687" v="4545" actId="20577"/>
          <ac:spMkLst>
            <pc:docMk/>
            <pc:sldMk cId="1367724679" sldId="1082"/>
            <ac:spMk id="3" creationId="{1396DD65-D44C-478A-012C-0DB54CFEB776}"/>
          </ac:spMkLst>
        </pc:spChg>
      </pc:sldChg>
      <pc:sldChg chg="modSp add del mod">
        <pc:chgData name="Chelsea Wu" userId="9718ccf3-4618-40fc-b282-eb5605b6053c" providerId="ADAL" clId="{65769F22-F7EA-48A4-B623-BAD3A1DFBE0D}" dt="2024-10-07T19:50:48.387" v="87" actId="2696"/>
        <pc:sldMkLst>
          <pc:docMk/>
          <pc:sldMk cId="2168319530" sldId="1082"/>
        </pc:sldMkLst>
        <pc:spChg chg="mod">
          <ac:chgData name="Chelsea Wu" userId="9718ccf3-4618-40fc-b282-eb5605b6053c" providerId="ADAL" clId="{65769F22-F7EA-48A4-B623-BAD3A1DFBE0D}" dt="2024-10-07T19:48:33.255" v="59" actId="20577"/>
          <ac:spMkLst>
            <pc:docMk/>
            <pc:sldMk cId="2168319530" sldId="1082"/>
            <ac:spMk id="2" creationId="{C2EF7AF8-2F13-F9CD-AC0F-386C2FC946AF}"/>
          </ac:spMkLst>
        </pc:spChg>
      </pc:sldChg>
      <pc:sldChg chg="del">
        <pc:chgData name="Chelsea Wu" userId="9718ccf3-4618-40fc-b282-eb5605b6053c" providerId="ADAL" clId="{65769F22-F7EA-48A4-B623-BAD3A1DFBE0D}" dt="2024-10-07T19:46:44.373" v="44" actId="2696"/>
        <pc:sldMkLst>
          <pc:docMk/>
          <pc:sldMk cId="2270713485" sldId="1083"/>
        </pc:sldMkLst>
      </pc:sldChg>
      <pc:sldChg chg="new del">
        <pc:chgData name="Chelsea Wu" userId="9718ccf3-4618-40fc-b282-eb5605b6053c" providerId="ADAL" clId="{65769F22-F7EA-48A4-B623-BAD3A1DFBE0D}" dt="2024-10-07T20:00:52.378" v="364" actId="2696"/>
        <pc:sldMkLst>
          <pc:docMk/>
          <pc:sldMk cId="3149780959" sldId="1083"/>
        </pc:sldMkLst>
      </pc:sldChg>
      <pc:sldChg chg="del">
        <pc:chgData name="Chelsea Wu" userId="9718ccf3-4618-40fc-b282-eb5605b6053c" providerId="ADAL" clId="{65769F22-F7EA-48A4-B623-BAD3A1DFBE0D}" dt="2024-10-07T19:46:44.373" v="44" actId="2696"/>
        <pc:sldMkLst>
          <pc:docMk/>
          <pc:sldMk cId="3817664129" sldId="1084"/>
        </pc:sldMkLst>
      </pc:sldChg>
      <pc:sldChg chg="del">
        <pc:chgData name="Chelsea Wu" userId="9718ccf3-4618-40fc-b282-eb5605b6053c" providerId="ADAL" clId="{65769F22-F7EA-48A4-B623-BAD3A1DFBE0D}" dt="2024-10-07T19:46:44.373" v="44" actId="2696"/>
        <pc:sldMkLst>
          <pc:docMk/>
          <pc:sldMk cId="1647212042" sldId="1085"/>
        </pc:sldMkLst>
      </pc:sldChg>
      <pc:sldChg chg="del">
        <pc:chgData name="Chelsea Wu" userId="9718ccf3-4618-40fc-b282-eb5605b6053c" providerId="ADAL" clId="{65769F22-F7EA-48A4-B623-BAD3A1DFBE0D}" dt="2024-10-07T19:46:44.373" v="44" actId="2696"/>
        <pc:sldMkLst>
          <pc:docMk/>
          <pc:sldMk cId="2416733810" sldId="1086"/>
        </pc:sldMkLst>
      </pc:sldChg>
      <pc:sldChg chg="del">
        <pc:chgData name="Chelsea Wu" userId="9718ccf3-4618-40fc-b282-eb5605b6053c" providerId="ADAL" clId="{65769F22-F7EA-48A4-B623-BAD3A1DFBE0D}" dt="2024-10-07T19:46:44.373" v="44" actId="2696"/>
        <pc:sldMkLst>
          <pc:docMk/>
          <pc:sldMk cId="753063396" sldId="1087"/>
        </pc:sldMkLst>
      </pc:sldChg>
      <pc:sldChg chg="del">
        <pc:chgData name="Chelsea Wu" userId="9718ccf3-4618-40fc-b282-eb5605b6053c" providerId="ADAL" clId="{65769F22-F7EA-48A4-B623-BAD3A1DFBE0D}" dt="2024-10-07T19:46:44.373" v="44" actId="2696"/>
        <pc:sldMkLst>
          <pc:docMk/>
          <pc:sldMk cId="3009985490" sldId="1088"/>
        </pc:sldMkLst>
      </pc:sldChg>
      <pc:sldChg chg="del">
        <pc:chgData name="Chelsea Wu" userId="9718ccf3-4618-40fc-b282-eb5605b6053c" providerId="ADAL" clId="{65769F22-F7EA-48A4-B623-BAD3A1DFBE0D}" dt="2024-10-07T19:46:44.373" v="44" actId="2696"/>
        <pc:sldMkLst>
          <pc:docMk/>
          <pc:sldMk cId="623029021" sldId="1089"/>
        </pc:sldMkLst>
      </pc:sldChg>
      <pc:sldChg chg="del">
        <pc:chgData name="Chelsea Wu" userId="9718ccf3-4618-40fc-b282-eb5605b6053c" providerId="ADAL" clId="{65769F22-F7EA-48A4-B623-BAD3A1DFBE0D}" dt="2024-10-07T19:46:44.373" v="44" actId="2696"/>
        <pc:sldMkLst>
          <pc:docMk/>
          <pc:sldMk cId="940952383" sldId="1090"/>
        </pc:sldMkLst>
      </pc:sldChg>
      <pc:sldChg chg="del">
        <pc:chgData name="Chelsea Wu" userId="9718ccf3-4618-40fc-b282-eb5605b6053c" providerId="ADAL" clId="{65769F22-F7EA-48A4-B623-BAD3A1DFBE0D}" dt="2024-10-07T19:46:44.373" v="44" actId="2696"/>
        <pc:sldMkLst>
          <pc:docMk/>
          <pc:sldMk cId="3804989972" sldId="1091"/>
        </pc:sldMkLst>
      </pc:sldChg>
      <pc:sldChg chg="del">
        <pc:chgData name="Chelsea Wu" userId="9718ccf3-4618-40fc-b282-eb5605b6053c" providerId="ADAL" clId="{65769F22-F7EA-48A4-B623-BAD3A1DFBE0D}" dt="2024-10-07T19:46:44.373" v="44" actId="2696"/>
        <pc:sldMkLst>
          <pc:docMk/>
          <pc:sldMk cId="3684845261" sldId="1092"/>
        </pc:sldMkLst>
      </pc:sldChg>
      <pc:sldChg chg="del">
        <pc:chgData name="Chelsea Wu" userId="9718ccf3-4618-40fc-b282-eb5605b6053c" providerId="ADAL" clId="{65769F22-F7EA-48A4-B623-BAD3A1DFBE0D}" dt="2024-10-07T19:46:44.373" v="44" actId="2696"/>
        <pc:sldMkLst>
          <pc:docMk/>
          <pc:sldMk cId="2377365103" sldId="1093"/>
        </pc:sldMkLst>
      </pc:sldChg>
      <pc:sldChg chg="del">
        <pc:chgData name="Chelsea Wu" userId="9718ccf3-4618-40fc-b282-eb5605b6053c" providerId="ADAL" clId="{65769F22-F7EA-48A4-B623-BAD3A1DFBE0D}" dt="2024-10-07T19:46:44.373" v="44" actId="2696"/>
        <pc:sldMkLst>
          <pc:docMk/>
          <pc:sldMk cId="3912191709" sldId="1094"/>
        </pc:sldMkLst>
      </pc:sldChg>
      <pc:sldChg chg="del">
        <pc:chgData name="Chelsea Wu" userId="9718ccf3-4618-40fc-b282-eb5605b6053c" providerId="ADAL" clId="{65769F22-F7EA-48A4-B623-BAD3A1DFBE0D}" dt="2024-10-07T19:46:44.373" v="44" actId="2696"/>
        <pc:sldMkLst>
          <pc:docMk/>
          <pc:sldMk cId="4090824716" sldId="1095"/>
        </pc:sldMkLst>
      </pc:sldChg>
      <pc:sldChg chg="del">
        <pc:chgData name="Chelsea Wu" userId="9718ccf3-4618-40fc-b282-eb5605b6053c" providerId="ADAL" clId="{65769F22-F7EA-48A4-B623-BAD3A1DFBE0D}" dt="2024-10-07T19:46:44.373" v="44" actId="2696"/>
        <pc:sldMkLst>
          <pc:docMk/>
          <pc:sldMk cId="1084510982" sldId="1096"/>
        </pc:sldMkLst>
      </pc:sldChg>
      <pc:sldChg chg="del">
        <pc:chgData name="Chelsea Wu" userId="9718ccf3-4618-40fc-b282-eb5605b6053c" providerId="ADAL" clId="{65769F22-F7EA-48A4-B623-BAD3A1DFBE0D}" dt="2024-10-07T19:46:44.373" v="44" actId="2696"/>
        <pc:sldMkLst>
          <pc:docMk/>
          <pc:sldMk cId="3818673987" sldId="1097"/>
        </pc:sldMkLst>
      </pc:sldChg>
      <pc:sldChg chg="del">
        <pc:chgData name="Chelsea Wu" userId="9718ccf3-4618-40fc-b282-eb5605b6053c" providerId="ADAL" clId="{65769F22-F7EA-48A4-B623-BAD3A1DFBE0D}" dt="2024-10-07T19:46:44.373" v="44" actId="2696"/>
        <pc:sldMkLst>
          <pc:docMk/>
          <pc:sldMk cId="2461081136" sldId="1098"/>
        </pc:sldMkLst>
      </pc:sldChg>
      <pc:sldChg chg="del">
        <pc:chgData name="Chelsea Wu" userId="9718ccf3-4618-40fc-b282-eb5605b6053c" providerId="ADAL" clId="{65769F22-F7EA-48A4-B623-BAD3A1DFBE0D}" dt="2024-10-07T19:46:44.373" v="44" actId="2696"/>
        <pc:sldMkLst>
          <pc:docMk/>
          <pc:sldMk cId="849781014" sldId="1099"/>
        </pc:sldMkLst>
      </pc:sldChg>
      <pc:sldChg chg="del">
        <pc:chgData name="Chelsea Wu" userId="9718ccf3-4618-40fc-b282-eb5605b6053c" providerId="ADAL" clId="{65769F22-F7EA-48A4-B623-BAD3A1DFBE0D}" dt="2024-10-07T19:46:44.373" v="44" actId="2696"/>
        <pc:sldMkLst>
          <pc:docMk/>
          <pc:sldMk cId="3797405318" sldId="1100"/>
        </pc:sldMkLst>
      </pc:sldChg>
      <pc:sldChg chg="del">
        <pc:chgData name="Chelsea Wu" userId="9718ccf3-4618-40fc-b282-eb5605b6053c" providerId="ADAL" clId="{65769F22-F7EA-48A4-B623-BAD3A1DFBE0D}" dt="2024-10-07T19:46:44.373" v="44" actId="2696"/>
        <pc:sldMkLst>
          <pc:docMk/>
          <pc:sldMk cId="1733785179" sldId="1101"/>
        </pc:sldMkLst>
      </pc:sldChg>
      <pc:sldChg chg="del">
        <pc:chgData name="Chelsea Wu" userId="9718ccf3-4618-40fc-b282-eb5605b6053c" providerId="ADAL" clId="{65769F22-F7EA-48A4-B623-BAD3A1DFBE0D}" dt="2024-10-07T19:46:44.373" v="44" actId="2696"/>
        <pc:sldMkLst>
          <pc:docMk/>
          <pc:sldMk cId="3792442434" sldId="1102"/>
        </pc:sldMkLst>
      </pc:sldChg>
      <pc:sldChg chg="del">
        <pc:chgData name="Chelsea Wu" userId="9718ccf3-4618-40fc-b282-eb5605b6053c" providerId="ADAL" clId="{65769F22-F7EA-48A4-B623-BAD3A1DFBE0D}" dt="2024-10-07T19:46:44.373" v="44" actId="2696"/>
        <pc:sldMkLst>
          <pc:docMk/>
          <pc:sldMk cId="2261331509" sldId="1103"/>
        </pc:sldMkLst>
      </pc:sldChg>
      <pc:sldChg chg="del">
        <pc:chgData name="Chelsea Wu" userId="9718ccf3-4618-40fc-b282-eb5605b6053c" providerId="ADAL" clId="{65769F22-F7EA-48A4-B623-BAD3A1DFBE0D}" dt="2024-10-07T19:46:44.373" v="44" actId="2696"/>
        <pc:sldMkLst>
          <pc:docMk/>
          <pc:sldMk cId="3802709735" sldId="1104"/>
        </pc:sldMkLst>
      </pc:sldChg>
      <pc:sldChg chg="del">
        <pc:chgData name="Chelsea Wu" userId="9718ccf3-4618-40fc-b282-eb5605b6053c" providerId="ADAL" clId="{65769F22-F7EA-48A4-B623-BAD3A1DFBE0D}" dt="2024-10-07T19:46:44.373" v="44" actId="2696"/>
        <pc:sldMkLst>
          <pc:docMk/>
          <pc:sldMk cId="3757475319" sldId="1105"/>
        </pc:sldMkLst>
      </pc:sldChg>
      <pc:sldChg chg="del">
        <pc:chgData name="Chelsea Wu" userId="9718ccf3-4618-40fc-b282-eb5605b6053c" providerId="ADAL" clId="{65769F22-F7EA-48A4-B623-BAD3A1DFBE0D}" dt="2024-10-07T19:46:44.373" v="44" actId="2696"/>
        <pc:sldMkLst>
          <pc:docMk/>
          <pc:sldMk cId="2110330439" sldId="1106"/>
        </pc:sldMkLst>
      </pc:sldChg>
      <pc:sldChg chg="del">
        <pc:chgData name="Chelsea Wu" userId="9718ccf3-4618-40fc-b282-eb5605b6053c" providerId="ADAL" clId="{65769F22-F7EA-48A4-B623-BAD3A1DFBE0D}" dt="2024-10-07T19:46:44.373" v="44" actId="2696"/>
        <pc:sldMkLst>
          <pc:docMk/>
          <pc:sldMk cId="2279042287" sldId="1107"/>
        </pc:sldMkLst>
      </pc:sldChg>
      <pc:sldChg chg="del">
        <pc:chgData name="Chelsea Wu" userId="9718ccf3-4618-40fc-b282-eb5605b6053c" providerId="ADAL" clId="{65769F22-F7EA-48A4-B623-BAD3A1DFBE0D}" dt="2024-10-07T19:46:44.373" v="44" actId="2696"/>
        <pc:sldMkLst>
          <pc:docMk/>
          <pc:sldMk cId="4096607033" sldId="1108"/>
        </pc:sldMkLst>
      </pc:sldChg>
      <pc:sldChg chg="del">
        <pc:chgData name="Chelsea Wu" userId="9718ccf3-4618-40fc-b282-eb5605b6053c" providerId="ADAL" clId="{65769F22-F7EA-48A4-B623-BAD3A1DFBE0D}" dt="2024-10-07T19:46:44.373" v="44" actId="2696"/>
        <pc:sldMkLst>
          <pc:docMk/>
          <pc:sldMk cId="2085946387" sldId="1109"/>
        </pc:sldMkLst>
      </pc:sldChg>
      <pc:sldChg chg="del">
        <pc:chgData name="Chelsea Wu" userId="9718ccf3-4618-40fc-b282-eb5605b6053c" providerId="ADAL" clId="{65769F22-F7EA-48A4-B623-BAD3A1DFBE0D}" dt="2024-10-07T19:46:44.373" v="44" actId="2696"/>
        <pc:sldMkLst>
          <pc:docMk/>
          <pc:sldMk cId="3451035317" sldId="1110"/>
        </pc:sldMkLst>
      </pc:sldChg>
      <pc:sldChg chg="del">
        <pc:chgData name="Chelsea Wu" userId="9718ccf3-4618-40fc-b282-eb5605b6053c" providerId="ADAL" clId="{65769F22-F7EA-48A4-B623-BAD3A1DFBE0D}" dt="2024-10-07T19:46:44.373" v="44" actId="2696"/>
        <pc:sldMkLst>
          <pc:docMk/>
          <pc:sldMk cId="4167173248" sldId="1111"/>
        </pc:sldMkLst>
      </pc:sldChg>
      <pc:sldChg chg="del">
        <pc:chgData name="Chelsea Wu" userId="9718ccf3-4618-40fc-b282-eb5605b6053c" providerId="ADAL" clId="{65769F22-F7EA-48A4-B623-BAD3A1DFBE0D}" dt="2024-10-07T19:46:44.373" v="44" actId="2696"/>
        <pc:sldMkLst>
          <pc:docMk/>
          <pc:sldMk cId="1605972016" sldId="1112"/>
        </pc:sldMkLst>
      </pc:sldChg>
      <pc:sldChg chg="del">
        <pc:chgData name="Chelsea Wu" userId="9718ccf3-4618-40fc-b282-eb5605b6053c" providerId="ADAL" clId="{65769F22-F7EA-48A4-B623-BAD3A1DFBE0D}" dt="2024-10-07T19:46:44.373" v="44" actId="2696"/>
        <pc:sldMkLst>
          <pc:docMk/>
          <pc:sldMk cId="2580061017" sldId="1113"/>
        </pc:sldMkLst>
      </pc:sldChg>
      <pc:sldChg chg="del">
        <pc:chgData name="Chelsea Wu" userId="9718ccf3-4618-40fc-b282-eb5605b6053c" providerId="ADAL" clId="{65769F22-F7EA-48A4-B623-BAD3A1DFBE0D}" dt="2024-10-07T19:46:44.373" v="44" actId="2696"/>
        <pc:sldMkLst>
          <pc:docMk/>
          <pc:sldMk cId="248939743" sldId="1114"/>
        </pc:sldMkLst>
      </pc:sldChg>
      <pc:sldChg chg="del">
        <pc:chgData name="Chelsea Wu" userId="9718ccf3-4618-40fc-b282-eb5605b6053c" providerId="ADAL" clId="{65769F22-F7EA-48A4-B623-BAD3A1DFBE0D}" dt="2024-10-07T19:46:44.373" v="44" actId="2696"/>
        <pc:sldMkLst>
          <pc:docMk/>
          <pc:sldMk cId="3669242656" sldId="1115"/>
        </pc:sldMkLst>
      </pc:sldChg>
      <pc:sldChg chg="del">
        <pc:chgData name="Chelsea Wu" userId="9718ccf3-4618-40fc-b282-eb5605b6053c" providerId="ADAL" clId="{65769F22-F7EA-48A4-B623-BAD3A1DFBE0D}" dt="2024-10-07T19:46:44.373" v="44" actId="2696"/>
        <pc:sldMkLst>
          <pc:docMk/>
          <pc:sldMk cId="3297533571" sldId="1116"/>
        </pc:sldMkLst>
      </pc:sldChg>
      <pc:sldChg chg="del">
        <pc:chgData name="Chelsea Wu" userId="9718ccf3-4618-40fc-b282-eb5605b6053c" providerId="ADAL" clId="{65769F22-F7EA-48A4-B623-BAD3A1DFBE0D}" dt="2024-10-07T19:46:44.373" v="44" actId="2696"/>
        <pc:sldMkLst>
          <pc:docMk/>
          <pc:sldMk cId="4129080655" sldId="1117"/>
        </pc:sldMkLst>
      </pc:sldChg>
      <pc:sldChg chg="del">
        <pc:chgData name="Chelsea Wu" userId="9718ccf3-4618-40fc-b282-eb5605b6053c" providerId="ADAL" clId="{65769F22-F7EA-48A4-B623-BAD3A1DFBE0D}" dt="2024-10-07T19:46:44.373" v="44" actId="2696"/>
        <pc:sldMkLst>
          <pc:docMk/>
          <pc:sldMk cId="2213936918" sldId="1118"/>
        </pc:sldMkLst>
      </pc:sldChg>
      <pc:sldChg chg="del">
        <pc:chgData name="Chelsea Wu" userId="9718ccf3-4618-40fc-b282-eb5605b6053c" providerId="ADAL" clId="{65769F22-F7EA-48A4-B623-BAD3A1DFBE0D}" dt="2024-10-07T19:46:44.373" v="44" actId="2696"/>
        <pc:sldMkLst>
          <pc:docMk/>
          <pc:sldMk cId="1200562146" sldId="1119"/>
        </pc:sldMkLst>
      </pc:sldChg>
      <pc:sldChg chg="del">
        <pc:chgData name="Chelsea Wu" userId="9718ccf3-4618-40fc-b282-eb5605b6053c" providerId="ADAL" clId="{65769F22-F7EA-48A4-B623-BAD3A1DFBE0D}" dt="2024-10-07T19:46:44.373" v="44" actId="2696"/>
        <pc:sldMkLst>
          <pc:docMk/>
          <pc:sldMk cId="3617512949" sldId="1120"/>
        </pc:sldMkLst>
      </pc:sldChg>
      <pc:sldChg chg="del">
        <pc:chgData name="Chelsea Wu" userId="9718ccf3-4618-40fc-b282-eb5605b6053c" providerId="ADAL" clId="{65769F22-F7EA-48A4-B623-BAD3A1DFBE0D}" dt="2024-10-07T19:46:44.373" v="44" actId="2696"/>
        <pc:sldMkLst>
          <pc:docMk/>
          <pc:sldMk cId="2467470303" sldId="1121"/>
        </pc:sldMkLst>
      </pc:sldChg>
      <pc:sldChg chg="del">
        <pc:chgData name="Chelsea Wu" userId="9718ccf3-4618-40fc-b282-eb5605b6053c" providerId="ADAL" clId="{65769F22-F7EA-48A4-B623-BAD3A1DFBE0D}" dt="2024-10-07T19:46:44.373" v="44" actId="2696"/>
        <pc:sldMkLst>
          <pc:docMk/>
          <pc:sldMk cId="2803290926" sldId="1122"/>
        </pc:sldMkLst>
      </pc:sldChg>
      <pc:sldChg chg="del">
        <pc:chgData name="Chelsea Wu" userId="9718ccf3-4618-40fc-b282-eb5605b6053c" providerId="ADAL" clId="{65769F22-F7EA-48A4-B623-BAD3A1DFBE0D}" dt="2024-10-07T19:46:44.373" v="44" actId="2696"/>
        <pc:sldMkLst>
          <pc:docMk/>
          <pc:sldMk cId="540258098" sldId="1123"/>
        </pc:sldMkLst>
      </pc:sldChg>
      <pc:sldChg chg="del">
        <pc:chgData name="Chelsea Wu" userId="9718ccf3-4618-40fc-b282-eb5605b6053c" providerId="ADAL" clId="{65769F22-F7EA-48A4-B623-BAD3A1DFBE0D}" dt="2024-10-07T19:46:44.373" v="44" actId="2696"/>
        <pc:sldMkLst>
          <pc:docMk/>
          <pc:sldMk cId="1493197197" sldId="1124"/>
        </pc:sldMkLst>
      </pc:sldChg>
      <pc:sldChg chg="del">
        <pc:chgData name="Chelsea Wu" userId="9718ccf3-4618-40fc-b282-eb5605b6053c" providerId="ADAL" clId="{65769F22-F7EA-48A4-B623-BAD3A1DFBE0D}" dt="2024-10-07T19:46:44.373" v="44" actId="2696"/>
        <pc:sldMkLst>
          <pc:docMk/>
          <pc:sldMk cId="1239843235" sldId="1125"/>
        </pc:sldMkLst>
      </pc:sldChg>
      <pc:sldChg chg="del">
        <pc:chgData name="Chelsea Wu" userId="9718ccf3-4618-40fc-b282-eb5605b6053c" providerId="ADAL" clId="{65769F22-F7EA-48A4-B623-BAD3A1DFBE0D}" dt="2024-10-07T19:46:44.373" v="44" actId="2696"/>
        <pc:sldMkLst>
          <pc:docMk/>
          <pc:sldMk cId="3137881949" sldId="1126"/>
        </pc:sldMkLst>
      </pc:sldChg>
      <pc:sldChg chg="del">
        <pc:chgData name="Chelsea Wu" userId="9718ccf3-4618-40fc-b282-eb5605b6053c" providerId="ADAL" clId="{65769F22-F7EA-48A4-B623-BAD3A1DFBE0D}" dt="2024-10-07T19:46:44.373" v="44" actId="2696"/>
        <pc:sldMkLst>
          <pc:docMk/>
          <pc:sldMk cId="2858587049" sldId="1127"/>
        </pc:sldMkLst>
      </pc:sldChg>
      <pc:sldChg chg="del">
        <pc:chgData name="Chelsea Wu" userId="9718ccf3-4618-40fc-b282-eb5605b6053c" providerId="ADAL" clId="{65769F22-F7EA-48A4-B623-BAD3A1DFBE0D}" dt="2024-10-07T19:46:44.373" v="44" actId="2696"/>
        <pc:sldMkLst>
          <pc:docMk/>
          <pc:sldMk cId="2599460977" sldId="1128"/>
        </pc:sldMkLst>
      </pc:sldChg>
      <pc:sldChg chg="del">
        <pc:chgData name="Chelsea Wu" userId="9718ccf3-4618-40fc-b282-eb5605b6053c" providerId="ADAL" clId="{65769F22-F7EA-48A4-B623-BAD3A1DFBE0D}" dt="2024-10-07T19:46:44.373" v="44" actId="2696"/>
        <pc:sldMkLst>
          <pc:docMk/>
          <pc:sldMk cId="2678119853" sldId="1129"/>
        </pc:sldMkLst>
      </pc:sldChg>
      <pc:sldChg chg="del">
        <pc:chgData name="Chelsea Wu" userId="9718ccf3-4618-40fc-b282-eb5605b6053c" providerId="ADAL" clId="{65769F22-F7EA-48A4-B623-BAD3A1DFBE0D}" dt="2024-10-07T19:46:44.373" v="44" actId="2696"/>
        <pc:sldMkLst>
          <pc:docMk/>
          <pc:sldMk cId="1745955310" sldId="1130"/>
        </pc:sldMkLst>
      </pc:sldChg>
      <pc:sldChg chg="del">
        <pc:chgData name="Chelsea Wu" userId="9718ccf3-4618-40fc-b282-eb5605b6053c" providerId="ADAL" clId="{65769F22-F7EA-48A4-B623-BAD3A1DFBE0D}" dt="2024-10-07T19:46:44.373" v="44" actId="2696"/>
        <pc:sldMkLst>
          <pc:docMk/>
          <pc:sldMk cId="3789880072" sldId="1131"/>
        </pc:sldMkLst>
      </pc:sldChg>
      <pc:sldChg chg="del">
        <pc:chgData name="Chelsea Wu" userId="9718ccf3-4618-40fc-b282-eb5605b6053c" providerId="ADAL" clId="{65769F22-F7EA-48A4-B623-BAD3A1DFBE0D}" dt="2024-10-07T19:46:44.373" v="44" actId="2696"/>
        <pc:sldMkLst>
          <pc:docMk/>
          <pc:sldMk cId="3730467565" sldId="1132"/>
        </pc:sldMkLst>
      </pc:sldChg>
      <pc:sldChg chg="del">
        <pc:chgData name="Chelsea Wu" userId="9718ccf3-4618-40fc-b282-eb5605b6053c" providerId="ADAL" clId="{65769F22-F7EA-48A4-B623-BAD3A1DFBE0D}" dt="2024-10-07T19:46:44.373" v="44" actId="2696"/>
        <pc:sldMkLst>
          <pc:docMk/>
          <pc:sldMk cId="3175747711" sldId="1133"/>
        </pc:sldMkLst>
      </pc:sldChg>
      <pc:sldChg chg="del">
        <pc:chgData name="Chelsea Wu" userId="9718ccf3-4618-40fc-b282-eb5605b6053c" providerId="ADAL" clId="{65769F22-F7EA-48A4-B623-BAD3A1DFBE0D}" dt="2024-10-07T19:46:44.373" v="44" actId="2696"/>
        <pc:sldMkLst>
          <pc:docMk/>
          <pc:sldMk cId="1496283434" sldId="1134"/>
        </pc:sldMkLst>
      </pc:sldChg>
      <pc:sldChg chg="del">
        <pc:chgData name="Chelsea Wu" userId="9718ccf3-4618-40fc-b282-eb5605b6053c" providerId="ADAL" clId="{65769F22-F7EA-48A4-B623-BAD3A1DFBE0D}" dt="2024-10-07T19:46:44.373" v="44" actId="2696"/>
        <pc:sldMkLst>
          <pc:docMk/>
          <pc:sldMk cId="416852121" sldId="1135"/>
        </pc:sldMkLst>
      </pc:sldChg>
      <pc:sldChg chg="del">
        <pc:chgData name="Chelsea Wu" userId="9718ccf3-4618-40fc-b282-eb5605b6053c" providerId="ADAL" clId="{65769F22-F7EA-48A4-B623-BAD3A1DFBE0D}" dt="2024-10-07T19:46:44.373" v="44" actId="2696"/>
        <pc:sldMkLst>
          <pc:docMk/>
          <pc:sldMk cId="1010649293" sldId="1136"/>
        </pc:sldMkLst>
      </pc:sldChg>
      <pc:sldChg chg="del">
        <pc:chgData name="Chelsea Wu" userId="9718ccf3-4618-40fc-b282-eb5605b6053c" providerId="ADAL" clId="{65769F22-F7EA-48A4-B623-BAD3A1DFBE0D}" dt="2024-10-07T19:46:44.373" v="44" actId="2696"/>
        <pc:sldMkLst>
          <pc:docMk/>
          <pc:sldMk cId="4224964798" sldId="1137"/>
        </pc:sldMkLst>
      </pc:sldChg>
      <pc:sldChg chg="del">
        <pc:chgData name="Chelsea Wu" userId="9718ccf3-4618-40fc-b282-eb5605b6053c" providerId="ADAL" clId="{65769F22-F7EA-48A4-B623-BAD3A1DFBE0D}" dt="2024-10-07T19:46:44.373" v="44" actId="2696"/>
        <pc:sldMkLst>
          <pc:docMk/>
          <pc:sldMk cId="2716872086" sldId="1138"/>
        </pc:sldMkLst>
      </pc:sldChg>
      <pc:sldChg chg="modSp add del mod">
        <pc:chgData name="Chelsea Wu" userId="9718ccf3-4618-40fc-b282-eb5605b6053c" providerId="ADAL" clId="{65769F22-F7EA-48A4-B623-BAD3A1DFBE0D}" dt="2024-10-07T20:01:08.027" v="367"/>
        <pc:sldMkLst>
          <pc:docMk/>
          <pc:sldMk cId="1706266174" sldId="1139"/>
        </pc:sldMkLst>
        <pc:spChg chg="mod">
          <ac:chgData name="Chelsea Wu" userId="9718ccf3-4618-40fc-b282-eb5605b6053c" providerId="ADAL" clId="{65769F22-F7EA-48A4-B623-BAD3A1DFBE0D}" dt="2024-10-07T20:00:57.637" v="365" actId="20577"/>
          <ac:spMkLst>
            <pc:docMk/>
            <pc:sldMk cId="1706266174" sldId="1139"/>
            <ac:spMk id="6" creationId="{CD62DC82-B005-5569-0703-4CA1C3492A63}"/>
          </ac:spMkLst>
        </pc:spChg>
        <pc:spChg chg="mod">
          <ac:chgData name="Chelsea Wu" userId="9718ccf3-4618-40fc-b282-eb5605b6053c" providerId="ADAL" clId="{65769F22-F7EA-48A4-B623-BAD3A1DFBE0D}" dt="2024-10-07T20:01:08.027" v="367"/>
          <ac:spMkLst>
            <pc:docMk/>
            <pc:sldMk cId="1706266174" sldId="1139"/>
            <ac:spMk id="7" creationId="{F280F57D-FA05-1D58-3839-E43185CF9D07}"/>
          </ac:spMkLst>
        </pc:spChg>
      </pc:sldChg>
      <pc:sldChg chg="modSp add del mod ord">
        <pc:chgData name="Chelsea Wu" userId="9718ccf3-4618-40fc-b282-eb5605b6053c" providerId="ADAL" clId="{65769F22-F7EA-48A4-B623-BAD3A1DFBE0D}" dt="2024-10-07T20:06:00.379" v="420"/>
        <pc:sldMkLst>
          <pc:docMk/>
          <pc:sldMk cId="1103496404" sldId="1140"/>
        </pc:sldMkLst>
        <pc:spChg chg="mod">
          <ac:chgData name="Chelsea Wu" userId="9718ccf3-4618-40fc-b282-eb5605b6053c" providerId="ADAL" clId="{65769F22-F7EA-48A4-B623-BAD3A1DFBE0D}" dt="2024-10-07T20:05:47.778" v="417" actId="20577"/>
          <ac:spMkLst>
            <pc:docMk/>
            <pc:sldMk cId="1103496404" sldId="1140"/>
            <ac:spMk id="6" creationId="{7D53D06D-0E31-2B3F-8586-F2D8DD322D32}"/>
          </ac:spMkLst>
        </pc:spChg>
        <pc:spChg chg="mod">
          <ac:chgData name="Chelsea Wu" userId="9718ccf3-4618-40fc-b282-eb5605b6053c" providerId="ADAL" clId="{65769F22-F7EA-48A4-B623-BAD3A1DFBE0D}" dt="2024-10-07T20:06:00.379" v="420"/>
          <ac:spMkLst>
            <pc:docMk/>
            <pc:sldMk cId="1103496404" sldId="1140"/>
            <ac:spMk id="7" creationId="{0354981B-156F-D0CF-14C4-9AA46484E717}"/>
          </ac:spMkLst>
        </pc:spChg>
      </pc:sldChg>
      <pc:sldChg chg="modSp add del mod">
        <pc:chgData name="Chelsea Wu" userId="9718ccf3-4618-40fc-b282-eb5605b6053c" providerId="ADAL" clId="{65769F22-F7EA-48A4-B623-BAD3A1DFBE0D}" dt="2024-10-07T20:01:16.207" v="368"/>
        <pc:sldMkLst>
          <pc:docMk/>
          <pc:sldMk cId="448638192" sldId="1141"/>
        </pc:sldMkLst>
        <pc:spChg chg="mod">
          <ac:chgData name="Chelsea Wu" userId="9718ccf3-4618-40fc-b282-eb5605b6053c" providerId="ADAL" clId="{65769F22-F7EA-48A4-B623-BAD3A1DFBE0D}" dt="2024-10-07T20:01:00.656" v="366" actId="20577"/>
          <ac:spMkLst>
            <pc:docMk/>
            <pc:sldMk cId="448638192" sldId="1141"/>
            <ac:spMk id="6" creationId="{8127C389-ECD2-F4BD-DBB1-583B60D705A8}"/>
          </ac:spMkLst>
        </pc:spChg>
        <pc:spChg chg="mod">
          <ac:chgData name="Chelsea Wu" userId="9718ccf3-4618-40fc-b282-eb5605b6053c" providerId="ADAL" clId="{65769F22-F7EA-48A4-B623-BAD3A1DFBE0D}" dt="2024-10-07T20:01:16.207" v="368"/>
          <ac:spMkLst>
            <pc:docMk/>
            <pc:sldMk cId="448638192" sldId="1141"/>
            <ac:spMk id="7" creationId="{C8E47F0F-E656-34F9-4DE9-67486740A7B9}"/>
          </ac:spMkLst>
        </pc:spChg>
      </pc:sldChg>
      <pc:sldChg chg="modSp add del mod ord">
        <pc:chgData name="Chelsea Wu" userId="9718ccf3-4618-40fc-b282-eb5605b6053c" providerId="ADAL" clId="{65769F22-F7EA-48A4-B623-BAD3A1DFBE0D}" dt="2024-10-07T20:06:03.196" v="421" actId="2696"/>
        <pc:sldMkLst>
          <pc:docMk/>
          <pc:sldMk cId="1796613319" sldId="1142"/>
        </pc:sldMkLst>
        <pc:spChg chg="mod">
          <ac:chgData name="Chelsea Wu" userId="9718ccf3-4618-40fc-b282-eb5605b6053c" providerId="ADAL" clId="{65769F22-F7EA-48A4-B623-BAD3A1DFBE0D}" dt="2024-10-07T20:05:49.506" v="418" actId="20577"/>
          <ac:spMkLst>
            <pc:docMk/>
            <pc:sldMk cId="1796613319" sldId="1142"/>
            <ac:spMk id="6" creationId="{4DFB224B-69DC-6542-01A1-8113B3DFC635}"/>
          </ac:spMkLst>
        </pc:spChg>
      </pc:sldChg>
      <pc:sldChg chg="del">
        <pc:chgData name="Chelsea Wu" userId="9718ccf3-4618-40fc-b282-eb5605b6053c" providerId="ADAL" clId="{65769F22-F7EA-48A4-B623-BAD3A1DFBE0D}" dt="2024-10-07T19:46:44.373" v="44" actId="2696"/>
        <pc:sldMkLst>
          <pc:docMk/>
          <pc:sldMk cId="550546995" sldId="1143"/>
        </pc:sldMkLst>
      </pc:sldChg>
      <pc:sldChg chg="addSp delSp modSp new mod chgLayout">
        <pc:chgData name="Chelsea Wu" userId="9718ccf3-4618-40fc-b282-eb5605b6053c" providerId="ADAL" clId="{65769F22-F7EA-48A4-B623-BAD3A1DFBE0D}" dt="2024-10-07T20:01:54.564" v="380" actId="121"/>
        <pc:sldMkLst>
          <pc:docMk/>
          <pc:sldMk cId="2650865503" sldId="1143"/>
        </pc:sldMkLst>
        <pc:spChg chg="mod ord">
          <ac:chgData name="Chelsea Wu" userId="9718ccf3-4618-40fc-b282-eb5605b6053c" providerId="ADAL" clId="{65769F22-F7EA-48A4-B623-BAD3A1DFBE0D}" dt="2024-10-07T20:01:48.703" v="376" actId="6264"/>
          <ac:spMkLst>
            <pc:docMk/>
            <pc:sldMk cId="2650865503" sldId="1143"/>
            <ac:spMk id="2" creationId="{65AC1897-365F-F20F-0FBD-3AF9E6DFE441}"/>
          </ac:spMkLst>
        </pc:spChg>
        <pc:spChg chg="mod ord">
          <ac:chgData name="Chelsea Wu" userId="9718ccf3-4618-40fc-b282-eb5605b6053c" providerId="ADAL" clId="{65769F22-F7EA-48A4-B623-BAD3A1DFBE0D}" dt="2024-10-07T20:01:54.564" v="380" actId="121"/>
          <ac:spMkLst>
            <pc:docMk/>
            <pc:sldMk cId="2650865503" sldId="1143"/>
            <ac:spMk id="3" creationId="{CA5255EB-C229-9CA6-6729-27324229E96B}"/>
          </ac:spMkLst>
        </pc:spChg>
        <pc:spChg chg="add del mod">
          <ac:chgData name="Chelsea Wu" userId="9718ccf3-4618-40fc-b282-eb5605b6053c" providerId="ADAL" clId="{65769F22-F7EA-48A4-B623-BAD3A1DFBE0D}" dt="2024-10-07T20:01:48.703" v="376" actId="6264"/>
          <ac:spMkLst>
            <pc:docMk/>
            <pc:sldMk cId="2650865503" sldId="1143"/>
            <ac:spMk id="4" creationId="{61DD072E-FD8F-01AE-9456-042445C949DF}"/>
          </ac:spMkLst>
        </pc:spChg>
        <pc:spChg chg="add del mod">
          <ac:chgData name="Chelsea Wu" userId="9718ccf3-4618-40fc-b282-eb5605b6053c" providerId="ADAL" clId="{65769F22-F7EA-48A4-B623-BAD3A1DFBE0D}" dt="2024-10-07T20:01:48.703" v="376" actId="6264"/>
          <ac:spMkLst>
            <pc:docMk/>
            <pc:sldMk cId="2650865503" sldId="1143"/>
            <ac:spMk id="5" creationId="{C49B8C66-1B6B-C913-8C77-5E3794DA40A4}"/>
          </ac:spMkLst>
        </pc:spChg>
      </pc:sldChg>
      <pc:sldChg chg="del">
        <pc:chgData name="Chelsea Wu" userId="9718ccf3-4618-40fc-b282-eb5605b6053c" providerId="ADAL" clId="{65769F22-F7EA-48A4-B623-BAD3A1DFBE0D}" dt="2024-10-07T19:46:44.373" v="44" actId="2696"/>
        <pc:sldMkLst>
          <pc:docMk/>
          <pc:sldMk cId="98490081" sldId="1144"/>
        </pc:sldMkLst>
      </pc:sldChg>
      <pc:sldChg chg="addSp delSp modSp new mod">
        <pc:chgData name="Chelsea Wu" userId="9718ccf3-4618-40fc-b282-eb5605b6053c" providerId="ADAL" clId="{65769F22-F7EA-48A4-B623-BAD3A1DFBE0D}" dt="2024-10-07T20:02:26.787" v="383"/>
        <pc:sldMkLst>
          <pc:docMk/>
          <pc:sldMk cId="1132295145" sldId="1144"/>
        </pc:sldMkLst>
        <pc:spChg chg="mod">
          <ac:chgData name="Chelsea Wu" userId="9718ccf3-4618-40fc-b282-eb5605b6053c" providerId="ADAL" clId="{65769F22-F7EA-48A4-B623-BAD3A1DFBE0D}" dt="2024-10-07T20:02:13.532" v="382"/>
          <ac:spMkLst>
            <pc:docMk/>
            <pc:sldMk cId="1132295145" sldId="1144"/>
            <ac:spMk id="2" creationId="{D85B3A93-7971-AD16-8C3D-54CA7D5BB9C9}"/>
          </ac:spMkLst>
        </pc:spChg>
        <pc:spChg chg="del">
          <ac:chgData name="Chelsea Wu" userId="9718ccf3-4618-40fc-b282-eb5605b6053c" providerId="ADAL" clId="{65769F22-F7EA-48A4-B623-BAD3A1DFBE0D}" dt="2024-10-07T20:02:26.787" v="383"/>
          <ac:spMkLst>
            <pc:docMk/>
            <pc:sldMk cId="1132295145" sldId="1144"/>
            <ac:spMk id="3" creationId="{64597BDA-DDCF-45CD-175E-31A8FAC7F34F}"/>
          </ac:spMkLst>
        </pc:spChg>
        <pc:picChg chg="add mod">
          <ac:chgData name="Chelsea Wu" userId="9718ccf3-4618-40fc-b282-eb5605b6053c" providerId="ADAL" clId="{65769F22-F7EA-48A4-B623-BAD3A1DFBE0D}" dt="2024-10-07T20:02:26.787" v="383"/>
          <ac:picMkLst>
            <pc:docMk/>
            <pc:sldMk cId="1132295145" sldId="1144"/>
            <ac:picMk id="4" creationId="{ACE52544-8D29-A874-D26A-12A640A13A2B}"/>
          </ac:picMkLst>
        </pc:picChg>
      </pc:sldChg>
      <pc:sldChg chg="addSp delSp modSp new mod">
        <pc:chgData name="Chelsea Wu" userId="9718ccf3-4618-40fc-b282-eb5605b6053c" providerId="ADAL" clId="{65769F22-F7EA-48A4-B623-BAD3A1DFBE0D}" dt="2024-10-07T20:04:37.230" v="402" actId="1076"/>
        <pc:sldMkLst>
          <pc:docMk/>
          <pc:sldMk cId="1455035271" sldId="1145"/>
        </pc:sldMkLst>
        <pc:spChg chg="mod">
          <ac:chgData name="Chelsea Wu" userId="9718ccf3-4618-40fc-b282-eb5605b6053c" providerId="ADAL" clId="{65769F22-F7EA-48A4-B623-BAD3A1DFBE0D}" dt="2024-10-07T20:03:25.816" v="385"/>
          <ac:spMkLst>
            <pc:docMk/>
            <pc:sldMk cId="1455035271" sldId="1145"/>
            <ac:spMk id="2" creationId="{0906BE7B-58EA-0A32-039A-BBE26E4FB8D5}"/>
          </ac:spMkLst>
        </pc:spChg>
        <pc:spChg chg="del">
          <ac:chgData name="Chelsea Wu" userId="9718ccf3-4618-40fc-b282-eb5605b6053c" providerId="ADAL" clId="{65769F22-F7EA-48A4-B623-BAD3A1DFBE0D}" dt="2024-10-07T20:03:55.051" v="389" actId="931"/>
          <ac:spMkLst>
            <pc:docMk/>
            <pc:sldMk cId="1455035271" sldId="1145"/>
            <ac:spMk id="3" creationId="{FAF88E13-0178-CB38-7715-4C13F7C252B0}"/>
          </ac:spMkLst>
        </pc:spChg>
        <pc:spChg chg="add mod">
          <ac:chgData name="Chelsea Wu" userId="9718ccf3-4618-40fc-b282-eb5605b6053c" providerId="ADAL" clId="{65769F22-F7EA-48A4-B623-BAD3A1DFBE0D}" dt="2024-10-07T20:04:37.230" v="402" actId="1076"/>
          <ac:spMkLst>
            <pc:docMk/>
            <pc:sldMk cId="1455035271" sldId="1145"/>
            <ac:spMk id="7" creationId="{F604420F-7A59-A43A-AF9E-172B431354E5}"/>
          </ac:spMkLst>
        </pc:spChg>
        <pc:spChg chg="add del mod">
          <ac:chgData name="Chelsea Wu" userId="9718ccf3-4618-40fc-b282-eb5605b6053c" providerId="ADAL" clId="{65769F22-F7EA-48A4-B623-BAD3A1DFBE0D}" dt="2024-10-07T20:04:15.134" v="395"/>
          <ac:spMkLst>
            <pc:docMk/>
            <pc:sldMk cId="1455035271" sldId="1145"/>
            <ac:spMk id="9" creationId="{0FDA9225-F834-069B-C49D-30ADB40D00DC}"/>
          </ac:spMkLst>
        </pc:spChg>
        <pc:spChg chg="mod">
          <ac:chgData name="Chelsea Wu" userId="9718ccf3-4618-40fc-b282-eb5605b6053c" providerId="ADAL" clId="{65769F22-F7EA-48A4-B623-BAD3A1DFBE0D}" dt="2024-10-07T20:03:35.492" v="386"/>
          <ac:spMkLst>
            <pc:docMk/>
            <pc:sldMk cId="1455035271" sldId="1145"/>
            <ac:spMk id="16" creationId="{179C2607-5DDA-3C6D-83E9-E8AB8A8E84BB}"/>
          </ac:spMkLst>
        </pc:spChg>
        <pc:spChg chg="mod">
          <ac:chgData name="Chelsea Wu" userId="9718ccf3-4618-40fc-b282-eb5605b6053c" providerId="ADAL" clId="{65769F22-F7EA-48A4-B623-BAD3A1DFBE0D}" dt="2024-10-07T20:03:35.492" v="386"/>
          <ac:spMkLst>
            <pc:docMk/>
            <pc:sldMk cId="1455035271" sldId="1145"/>
            <ac:spMk id="17" creationId="{11479BE6-CD87-71AA-FD07-5EAA5966844F}"/>
          </ac:spMkLst>
        </pc:spChg>
        <pc:spChg chg="mod">
          <ac:chgData name="Chelsea Wu" userId="9718ccf3-4618-40fc-b282-eb5605b6053c" providerId="ADAL" clId="{65769F22-F7EA-48A4-B623-BAD3A1DFBE0D}" dt="2024-10-07T20:03:35.492" v="386"/>
          <ac:spMkLst>
            <pc:docMk/>
            <pc:sldMk cId="1455035271" sldId="1145"/>
            <ac:spMk id="18" creationId="{0B3090E5-9D4A-4141-BFCA-67C2A28F76AA}"/>
          </ac:spMkLst>
        </pc:spChg>
        <pc:spChg chg="mod">
          <ac:chgData name="Chelsea Wu" userId="9718ccf3-4618-40fc-b282-eb5605b6053c" providerId="ADAL" clId="{65769F22-F7EA-48A4-B623-BAD3A1DFBE0D}" dt="2024-10-07T20:03:35.492" v="386"/>
          <ac:spMkLst>
            <pc:docMk/>
            <pc:sldMk cId="1455035271" sldId="1145"/>
            <ac:spMk id="19" creationId="{89E73F8D-031C-D8A2-CC71-BAF785E45230}"/>
          </ac:spMkLst>
        </pc:spChg>
        <pc:spChg chg="mod">
          <ac:chgData name="Chelsea Wu" userId="9718ccf3-4618-40fc-b282-eb5605b6053c" providerId="ADAL" clId="{65769F22-F7EA-48A4-B623-BAD3A1DFBE0D}" dt="2024-10-07T20:03:35.492" v="386"/>
          <ac:spMkLst>
            <pc:docMk/>
            <pc:sldMk cId="1455035271" sldId="1145"/>
            <ac:spMk id="20" creationId="{E475BAFE-F79D-098F-6075-3D1F34AA60E9}"/>
          </ac:spMkLst>
        </pc:spChg>
        <pc:spChg chg="mod">
          <ac:chgData name="Chelsea Wu" userId="9718ccf3-4618-40fc-b282-eb5605b6053c" providerId="ADAL" clId="{65769F22-F7EA-48A4-B623-BAD3A1DFBE0D}" dt="2024-10-07T20:03:35.492" v="386"/>
          <ac:spMkLst>
            <pc:docMk/>
            <pc:sldMk cId="1455035271" sldId="1145"/>
            <ac:spMk id="28" creationId="{8F54B895-221F-542C-F108-10BD8F3FF9E1}"/>
          </ac:spMkLst>
        </pc:spChg>
        <pc:spChg chg="mod">
          <ac:chgData name="Chelsea Wu" userId="9718ccf3-4618-40fc-b282-eb5605b6053c" providerId="ADAL" clId="{65769F22-F7EA-48A4-B623-BAD3A1DFBE0D}" dt="2024-10-07T20:03:35.492" v="386"/>
          <ac:spMkLst>
            <pc:docMk/>
            <pc:sldMk cId="1455035271" sldId="1145"/>
            <ac:spMk id="29" creationId="{61507CBD-8E1B-DE69-8613-B650DB5A11E6}"/>
          </ac:spMkLst>
        </pc:spChg>
        <pc:grpChg chg="add mod">
          <ac:chgData name="Chelsea Wu" userId="9718ccf3-4618-40fc-b282-eb5605b6053c" providerId="ADAL" clId="{65769F22-F7EA-48A4-B623-BAD3A1DFBE0D}" dt="2024-10-07T20:03:41.652" v="388" actId="1076"/>
          <ac:grpSpMkLst>
            <pc:docMk/>
            <pc:sldMk cId="1455035271" sldId="1145"/>
            <ac:grpSpMk id="13" creationId="{05278955-C7D3-E6C0-99D4-C5B48D3198CC}"/>
          </ac:grpSpMkLst>
        </pc:grpChg>
        <pc:grpChg chg="mod">
          <ac:chgData name="Chelsea Wu" userId="9718ccf3-4618-40fc-b282-eb5605b6053c" providerId="ADAL" clId="{65769F22-F7EA-48A4-B623-BAD3A1DFBE0D}" dt="2024-10-07T20:03:35.492" v="386"/>
          <ac:grpSpMkLst>
            <pc:docMk/>
            <pc:sldMk cId="1455035271" sldId="1145"/>
            <ac:grpSpMk id="14" creationId="{2135CB25-0466-1528-C5DF-5DEABFD3D3C2}"/>
          </ac:grpSpMkLst>
        </pc:grpChg>
        <pc:grpChg chg="mod">
          <ac:chgData name="Chelsea Wu" userId="9718ccf3-4618-40fc-b282-eb5605b6053c" providerId="ADAL" clId="{65769F22-F7EA-48A4-B623-BAD3A1DFBE0D}" dt="2024-10-07T20:03:35.492" v="386"/>
          <ac:grpSpMkLst>
            <pc:docMk/>
            <pc:sldMk cId="1455035271" sldId="1145"/>
            <ac:grpSpMk id="15" creationId="{BA6020FC-441C-6F1B-23C6-EC920B181680}"/>
          </ac:grpSpMkLst>
        </pc:grpChg>
        <pc:grpChg chg="mod">
          <ac:chgData name="Chelsea Wu" userId="9718ccf3-4618-40fc-b282-eb5605b6053c" providerId="ADAL" clId="{65769F22-F7EA-48A4-B623-BAD3A1DFBE0D}" dt="2024-10-07T20:03:35.492" v="386"/>
          <ac:grpSpMkLst>
            <pc:docMk/>
            <pc:sldMk cId="1455035271" sldId="1145"/>
            <ac:grpSpMk id="22" creationId="{AAE11C6C-5930-6817-831F-0A3FAE2CAB9D}"/>
          </ac:grpSpMkLst>
        </pc:grpChg>
        <pc:graphicFrameChg chg="mod">
          <ac:chgData name="Chelsea Wu" userId="9718ccf3-4618-40fc-b282-eb5605b6053c" providerId="ADAL" clId="{65769F22-F7EA-48A4-B623-BAD3A1DFBE0D}" dt="2024-10-07T20:03:35.492" v="386"/>
          <ac:graphicFrameMkLst>
            <pc:docMk/>
            <pc:sldMk cId="1455035271" sldId="1145"/>
            <ac:graphicFrameMk id="21" creationId="{CDC545A3-1C1B-F64E-C5F6-A151413BFCEF}"/>
          </ac:graphicFrameMkLst>
        </pc:graphicFrameChg>
        <pc:picChg chg="add del mod">
          <ac:chgData name="Chelsea Wu" userId="9718ccf3-4618-40fc-b282-eb5605b6053c" providerId="ADAL" clId="{65769F22-F7EA-48A4-B623-BAD3A1DFBE0D}" dt="2024-10-07T20:04:13.828" v="394" actId="478"/>
          <ac:picMkLst>
            <pc:docMk/>
            <pc:sldMk cId="1455035271" sldId="1145"/>
            <ac:picMk id="5" creationId="{06670F16-F784-0D83-27D1-76D8AA05E760}"/>
          </ac:picMkLst>
        </pc:picChg>
        <pc:picChg chg="add mod">
          <ac:chgData name="Chelsea Wu" userId="9718ccf3-4618-40fc-b282-eb5605b6053c" providerId="ADAL" clId="{65769F22-F7EA-48A4-B623-BAD3A1DFBE0D}" dt="2024-10-07T20:04:28.802" v="399" actId="1076"/>
          <ac:picMkLst>
            <pc:docMk/>
            <pc:sldMk cId="1455035271" sldId="1145"/>
            <ac:picMk id="10" creationId="{74610449-9BCE-7CF0-F125-9647F9672A8D}"/>
          </ac:picMkLst>
        </pc:picChg>
        <pc:cxnChg chg="mod">
          <ac:chgData name="Chelsea Wu" userId="9718ccf3-4618-40fc-b282-eb5605b6053c" providerId="ADAL" clId="{65769F22-F7EA-48A4-B623-BAD3A1DFBE0D}" dt="2024-10-07T20:03:35.492" v="386"/>
          <ac:cxnSpMkLst>
            <pc:docMk/>
            <pc:sldMk cId="1455035271" sldId="1145"/>
            <ac:cxnSpMk id="23" creationId="{8EE7EC78-8175-8D43-85DB-09CFDD763BDA}"/>
          </ac:cxnSpMkLst>
        </pc:cxnChg>
        <pc:cxnChg chg="mod">
          <ac:chgData name="Chelsea Wu" userId="9718ccf3-4618-40fc-b282-eb5605b6053c" providerId="ADAL" clId="{65769F22-F7EA-48A4-B623-BAD3A1DFBE0D}" dt="2024-10-07T20:03:35.492" v="386"/>
          <ac:cxnSpMkLst>
            <pc:docMk/>
            <pc:sldMk cId="1455035271" sldId="1145"/>
            <ac:cxnSpMk id="24" creationId="{2642B29B-3B71-2820-3BB6-26FAAA0AE099}"/>
          </ac:cxnSpMkLst>
        </pc:cxnChg>
        <pc:cxnChg chg="mod">
          <ac:chgData name="Chelsea Wu" userId="9718ccf3-4618-40fc-b282-eb5605b6053c" providerId="ADAL" clId="{65769F22-F7EA-48A4-B623-BAD3A1DFBE0D}" dt="2024-10-07T20:03:35.492" v="386"/>
          <ac:cxnSpMkLst>
            <pc:docMk/>
            <pc:sldMk cId="1455035271" sldId="1145"/>
            <ac:cxnSpMk id="25" creationId="{A2ABFDD4-F68C-2663-13C4-3B6595A889E4}"/>
          </ac:cxnSpMkLst>
        </pc:cxnChg>
        <pc:cxnChg chg="mod">
          <ac:chgData name="Chelsea Wu" userId="9718ccf3-4618-40fc-b282-eb5605b6053c" providerId="ADAL" clId="{65769F22-F7EA-48A4-B623-BAD3A1DFBE0D}" dt="2024-10-07T20:03:35.492" v="386"/>
          <ac:cxnSpMkLst>
            <pc:docMk/>
            <pc:sldMk cId="1455035271" sldId="1145"/>
            <ac:cxnSpMk id="26" creationId="{AE9F195C-F9BD-4059-DC0E-4A047C513A93}"/>
          </ac:cxnSpMkLst>
        </pc:cxnChg>
        <pc:cxnChg chg="mod">
          <ac:chgData name="Chelsea Wu" userId="9718ccf3-4618-40fc-b282-eb5605b6053c" providerId="ADAL" clId="{65769F22-F7EA-48A4-B623-BAD3A1DFBE0D}" dt="2024-10-07T20:03:35.492" v="386"/>
          <ac:cxnSpMkLst>
            <pc:docMk/>
            <pc:sldMk cId="1455035271" sldId="1145"/>
            <ac:cxnSpMk id="27" creationId="{14760F18-8BB2-6D6C-8349-8F50AA0C8141}"/>
          </ac:cxnSpMkLst>
        </pc:cxnChg>
        <pc:cxnChg chg="mod">
          <ac:chgData name="Chelsea Wu" userId="9718ccf3-4618-40fc-b282-eb5605b6053c" providerId="ADAL" clId="{65769F22-F7EA-48A4-B623-BAD3A1DFBE0D}" dt="2024-10-07T20:03:35.492" v="386"/>
          <ac:cxnSpMkLst>
            <pc:docMk/>
            <pc:sldMk cId="1455035271" sldId="1145"/>
            <ac:cxnSpMk id="31" creationId="{913FA7A4-34B4-D6B5-205E-645541437D16}"/>
          </ac:cxnSpMkLst>
        </pc:cxnChg>
      </pc:sldChg>
      <pc:sldChg chg="del">
        <pc:chgData name="Chelsea Wu" userId="9718ccf3-4618-40fc-b282-eb5605b6053c" providerId="ADAL" clId="{65769F22-F7EA-48A4-B623-BAD3A1DFBE0D}" dt="2024-10-07T19:46:44.373" v="44" actId="2696"/>
        <pc:sldMkLst>
          <pc:docMk/>
          <pc:sldMk cId="1549570555" sldId="1145"/>
        </pc:sldMkLst>
      </pc:sldChg>
      <pc:sldChg chg="addSp delSp modSp new mod modClrScheme chgLayout">
        <pc:chgData name="Chelsea Wu" userId="9718ccf3-4618-40fc-b282-eb5605b6053c" providerId="ADAL" clId="{65769F22-F7EA-48A4-B623-BAD3A1DFBE0D}" dt="2024-10-07T20:05:32.090" v="412" actId="14100"/>
        <pc:sldMkLst>
          <pc:docMk/>
          <pc:sldMk cId="466621313" sldId="1146"/>
        </pc:sldMkLst>
        <pc:spChg chg="del mod ord">
          <ac:chgData name="Chelsea Wu" userId="9718ccf3-4618-40fc-b282-eb5605b6053c" providerId="ADAL" clId="{65769F22-F7EA-48A4-B623-BAD3A1DFBE0D}" dt="2024-10-07T20:04:56.649" v="404" actId="700"/>
          <ac:spMkLst>
            <pc:docMk/>
            <pc:sldMk cId="466621313" sldId="1146"/>
            <ac:spMk id="2" creationId="{257DADFA-5FAC-9EBD-97C0-1E38493238F9}"/>
          </ac:spMkLst>
        </pc:spChg>
        <pc:spChg chg="del mod ord">
          <ac:chgData name="Chelsea Wu" userId="9718ccf3-4618-40fc-b282-eb5605b6053c" providerId="ADAL" clId="{65769F22-F7EA-48A4-B623-BAD3A1DFBE0D}" dt="2024-10-07T20:04:56.649" v="404" actId="700"/>
          <ac:spMkLst>
            <pc:docMk/>
            <pc:sldMk cId="466621313" sldId="1146"/>
            <ac:spMk id="3" creationId="{D7E26120-F91B-6235-1B04-0F6ECBBE43E3}"/>
          </ac:spMkLst>
        </pc:spChg>
        <pc:spChg chg="add mod ord">
          <ac:chgData name="Chelsea Wu" userId="9718ccf3-4618-40fc-b282-eb5605b6053c" providerId="ADAL" clId="{65769F22-F7EA-48A4-B623-BAD3A1DFBE0D}" dt="2024-10-07T20:05:32.090" v="412" actId="14100"/>
          <ac:spMkLst>
            <pc:docMk/>
            <pc:sldMk cId="466621313" sldId="1146"/>
            <ac:spMk id="4" creationId="{E855DC78-918F-7242-479A-B9F223C66FF9}"/>
          </ac:spMkLst>
        </pc:spChg>
        <pc:spChg chg="add del mod ord">
          <ac:chgData name="Chelsea Wu" userId="9718ccf3-4618-40fc-b282-eb5605b6053c" providerId="ADAL" clId="{65769F22-F7EA-48A4-B623-BAD3A1DFBE0D}" dt="2024-10-07T20:04:59.632" v="406" actId="6264"/>
          <ac:spMkLst>
            <pc:docMk/>
            <pc:sldMk cId="466621313" sldId="1146"/>
            <ac:spMk id="5" creationId="{90A0A599-36D4-42C3-A6B0-98BF6ACA5D5C}"/>
          </ac:spMkLst>
        </pc:spChg>
        <pc:spChg chg="add del mod">
          <ac:chgData name="Chelsea Wu" userId="9718ccf3-4618-40fc-b282-eb5605b6053c" providerId="ADAL" clId="{65769F22-F7EA-48A4-B623-BAD3A1DFBE0D}" dt="2024-10-07T20:04:59.632" v="406" actId="6264"/>
          <ac:spMkLst>
            <pc:docMk/>
            <pc:sldMk cId="466621313" sldId="1146"/>
            <ac:spMk id="6" creationId="{434BA3A8-7D02-72DD-3B8D-0B2098DD2AE2}"/>
          </ac:spMkLst>
        </pc:spChg>
        <pc:spChg chg="add del mod ord">
          <ac:chgData name="Chelsea Wu" userId="9718ccf3-4618-40fc-b282-eb5605b6053c" providerId="ADAL" clId="{65769F22-F7EA-48A4-B623-BAD3A1DFBE0D}" dt="2024-10-07T20:05:01.260" v="407" actId="478"/>
          <ac:spMkLst>
            <pc:docMk/>
            <pc:sldMk cId="466621313" sldId="1146"/>
            <ac:spMk id="7" creationId="{0CC6ED62-BCFF-670B-55C6-7F6AE62D09A7}"/>
          </ac:spMkLst>
        </pc:spChg>
      </pc:sldChg>
      <pc:sldChg chg="del">
        <pc:chgData name="Chelsea Wu" userId="9718ccf3-4618-40fc-b282-eb5605b6053c" providerId="ADAL" clId="{65769F22-F7EA-48A4-B623-BAD3A1DFBE0D}" dt="2024-10-07T19:46:44.373" v="44" actId="2696"/>
        <pc:sldMkLst>
          <pc:docMk/>
          <pc:sldMk cId="2312983501" sldId="1146"/>
        </pc:sldMkLst>
      </pc:sldChg>
      <pc:sldChg chg="modSp add mod">
        <pc:chgData name="Chelsea Wu" userId="9718ccf3-4618-40fc-b282-eb5605b6053c" providerId="ADAL" clId="{65769F22-F7EA-48A4-B623-BAD3A1DFBE0D}" dt="2024-10-07T20:06:18.060" v="448" actId="113"/>
        <pc:sldMkLst>
          <pc:docMk/>
          <pc:sldMk cId="157575765" sldId="1147"/>
        </pc:sldMkLst>
        <pc:spChg chg="mod">
          <ac:chgData name="Chelsea Wu" userId="9718ccf3-4618-40fc-b282-eb5605b6053c" providerId="ADAL" clId="{65769F22-F7EA-48A4-B623-BAD3A1DFBE0D}" dt="2024-10-07T20:06:08.190" v="428" actId="20577"/>
          <ac:spMkLst>
            <pc:docMk/>
            <pc:sldMk cId="157575765" sldId="1147"/>
            <ac:spMk id="6" creationId="{75D99967-B206-5162-F891-4914882948C4}"/>
          </ac:spMkLst>
        </pc:spChg>
        <pc:spChg chg="mod">
          <ac:chgData name="Chelsea Wu" userId="9718ccf3-4618-40fc-b282-eb5605b6053c" providerId="ADAL" clId="{65769F22-F7EA-48A4-B623-BAD3A1DFBE0D}" dt="2024-10-07T20:06:18.060" v="448" actId="113"/>
          <ac:spMkLst>
            <pc:docMk/>
            <pc:sldMk cId="157575765" sldId="1147"/>
            <ac:spMk id="7" creationId="{DE97F503-DFED-67BD-B166-440F25F8A647}"/>
          </ac:spMkLst>
        </pc:spChg>
      </pc:sldChg>
      <pc:sldChg chg="del">
        <pc:chgData name="Chelsea Wu" userId="9718ccf3-4618-40fc-b282-eb5605b6053c" providerId="ADAL" clId="{65769F22-F7EA-48A4-B623-BAD3A1DFBE0D}" dt="2024-10-07T19:46:44.373" v="44" actId="2696"/>
        <pc:sldMkLst>
          <pc:docMk/>
          <pc:sldMk cId="711630957" sldId="1147"/>
        </pc:sldMkLst>
      </pc:sldChg>
      <pc:sldChg chg="modSp new mod modClrScheme chgLayout">
        <pc:chgData name="Chelsea Wu" userId="9718ccf3-4618-40fc-b282-eb5605b6053c" providerId="ADAL" clId="{65769F22-F7EA-48A4-B623-BAD3A1DFBE0D}" dt="2024-10-07T21:58:08.005" v="454" actId="20577"/>
        <pc:sldMkLst>
          <pc:docMk/>
          <pc:sldMk cId="1666571859" sldId="1148"/>
        </pc:sldMkLst>
        <pc:spChg chg="mod ord">
          <ac:chgData name="Chelsea Wu" userId="9718ccf3-4618-40fc-b282-eb5605b6053c" providerId="ADAL" clId="{65769F22-F7EA-48A4-B623-BAD3A1DFBE0D}" dt="2024-10-07T21:58:03.402" v="452" actId="700"/>
          <ac:spMkLst>
            <pc:docMk/>
            <pc:sldMk cId="1666571859" sldId="1148"/>
            <ac:spMk id="2" creationId="{05590C70-9F19-22FB-F33B-EAE6033CCED5}"/>
          </ac:spMkLst>
        </pc:spChg>
        <pc:spChg chg="mod ord">
          <ac:chgData name="Chelsea Wu" userId="9718ccf3-4618-40fc-b282-eb5605b6053c" providerId="ADAL" clId="{65769F22-F7EA-48A4-B623-BAD3A1DFBE0D}" dt="2024-10-07T21:58:08.005" v="454" actId="20577"/>
          <ac:spMkLst>
            <pc:docMk/>
            <pc:sldMk cId="1666571859" sldId="1148"/>
            <ac:spMk id="3" creationId="{DD2FAE77-EB0A-FB5C-180A-5EBD8F22E415}"/>
          </ac:spMkLst>
        </pc:spChg>
      </pc:sldChg>
      <pc:sldChg chg="del">
        <pc:chgData name="Chelsea Wu" userId="9718ccf3-4618-40fc-b282-eb5605b6053c" providerId="ADAL" clId="{65769F22-F7EA-48A4-B623-BAD3A1DFBE0D}" dt="2024-10-07T19:46:44.373" v="44" actId="2696"/>
        <pc:sldMkLst>
          <pc:docMk/>
          <pc:sldMk cId="2913481136" sldId="1148"/>
        </pc:sldMkLst>
      </pc:sldChg>
      <pc:sldChg chg="modSp add mod ord">
        <pc:chgData name="Chelsea Wu" userId="9718ccf3-4618-40fc-b282-eb5605b6053c" providerId="ADAL" clId="{65769F22-F7EA-48A4-B623-BAD3A1DFBE0D}" dt="2024-10-07T21:58:32.083" v="460"/>
        <pc:sldMkLst>
          <pc:docMk/>
          <pc:sldMk cId="198029617" sldId="1149"/>
        </pc:sldMkLst>
        <pc:spChg chg="mod">
          <ac:chgData name="Chelsea Wu" userId="9718ccf3-4618-40fc-b282-eb5605b6053c" providerId="ADAL" clId="{65769F22-F7EA-48A4-B623-BAD3A1DFBE0D}" dt="2024-10-07T21:58:20.498" v="458" actId="20577"/>
          <ac:spMkLst>
            <pc:docMk/>
            <pc:sldMk cId="198029617" sldId="1149"/>
            <ac:spMk id="6" creationId="{D9269036-4E38-85CF-A24E-B4AA3679AA4E}"/>
          </ac:spMkLst>
        </pc:spChg>
        <pc:spChg chg="mod">
          <ac:chgData name="Chelsea Wu" userId="9718ccf3-4618-40fc-b282-eb5605b6053c" providerId="ADAL" clId="{65769F22-F7EA-48A4-B623-BAD3A1DFBE0D}" dt="2024-10-07T21:58:32.083" v="460"/>
          <ac:spMkLst>
            <pc:docMk/>
            <pc:sldMk cId="198029617" sldId="1149"/>
            <ac:spMk id="7" creationId="{7F3C1AC1-77BC-A539-F4D9-040B1CA151A7}"/>
          </ac:spMkLst>
        </pc:spChg>
      </pc:sldChg>
      <pc:sldChg chg="del">
        <pc:chgData name="Chelsea Wu" userId="9718ccf3-4618-40fc-b282-eb5605b6053c" providerId="ADAL" clId="{65769F22-F7EA-48A4-B623-BAD3A1DFBE0D}" dt="2024-10-07T19:46:44.373" v="44" actId="2696"/>
        <pc:sldMkLst>
          <pc:docMk/>
          <pc:sldMk cId="2599583446" sldId="1149"/>
        </pc:sldMkLst>
      </pc:sldChg>
      <pc:sldChg chg="del">
        <pc:chgData name="Chelsea Wu" userId="9718ccf3-4618-40fc-b282-eb5605b6053c" providerId="ADAL" clId="{65769F22-F7EA-48A4-B623-BAD3A1DFBE0D}" dt="2024-10-07T19:46:44.373" v="44" actId="2696"/>
        <pc:sldMkLst>
          <pc:docMk/>
          <pc:sldMk cId="117721064" sldId="1150"/>
        </pc:sldMkLst>
      </pc:sldChg>
      <pc:sldChg chg="add del ord replId">
        <pc:chgData name="Chelsea Wu" userId="9718ccf3-4618-40fc-b282-eb5605b6053c" providerId="ADAL" clId="{65769F22-F7EA-48A4-B623-BAD3A1DFBE0D}" dt="2024-10-07T21:58:34.259" v="461" actId="2696"/>
        <pc:sldMkLst>
          <pc:docMk/>
          <pc:sldMk cId="1041240676" sldId="1150"/>
        </pc:sldMkLst>
      </pc:sldChg>
      <pc:sldChg chg="modSp add mod">
        <pc:chgData name="Chelsea Wu" userId="9718ccf3-4618-40fc-b282-eb5605b6053c" providerId="ADAL" clId="{65769F22-F7EA-48A4-B623-BAD3A1DFBE0D}" dt="2024-10-07T21:58:50.022" v="490" actId="113"/>
        <pc:sldMkLst>
          <pc:docMk/>
          <pc:sldMk cId="3275080553" sldId="1150"/>
        </pc:sldMkLst>
        <pc:spChg chg="mod">
          <ac:chgData name="Chelsea Wu" userId="9718ccf3-4618-40fc-b282-eb5605b6053c" providerId="ADAL" clId="{65769F22-F7EA-48A4-B623-BAD3A1DFBE0D}" dt="2024-10-07T21:58:39.792" v="468" actId="20577"/>
          <ac:spMkLst>
            <pc:docMk/>
            <pc:sldMk cId="3275080553" sldId="1150"/>
            <ac:spMk id="6" creationId="{65066C90-3AEC-2BF8-7743-5544B31D99AD}"/>
          </ac:spMkLst>
        </pc:spChg>
        <pc:spChg chg="mod">
          <ac:chgData name="Chelsea Wu" userId="9718ccf3-4618-40fc-b282-eb5605b6053c" providerId="ADAL" clId="{65769F22-F7EA-48A4-B623-BAD3A1DFBE0D}" dt="2024-10-07T21:58:50.022" v="490" actId="113"/>
          <ac:spMkLst>
            <pc:docMk/>
            <pc:sldMk cId="3275080553" sldId="1150"/>
            <ac:spMk id="7" creationId="{38D36C0A-9F1B-CDDE-4606-70D7566FB509}"/>
          </ac:spMkLst>
        </pc:spChg>
      </pc:sldChg>
      <pc:sldChg chg="addSp delSp modSp new mod chgLayout">
        <pc:chgData name="Chelsea Wu" userId="9718ccf3-4618-40fc-b282-eb5605b6053c" providerId="ADAL" clId="{65769F22-F7EA-48A4-B623-BAD3A1DFBE0D}" dt="2024-10-07T22:10:41.162" v="588" actId="478"/>
        <pc:sldMkLst>
          <pc:docMk/>
          <pc:sldMk cId="379079085" sldId="1151"/>
        </pc:sldMkLst>
        <pc:spChg chg="mod ord">
          <ac:chgData name="Chelsea Wu" userId="9718ccf3-4618-40fc-b282-eb5605b6053c" providerId="ADAL" clId="{65769F22-F7EA-48A4-B623-BAD3A1DFBE0D}" dt="2024-10-07T22:08:11.453" v="528" actId="255"/>
          <ac:spMkLst>
            <pc:docMk/>
            <pc:sldMk cId="379079085" sldId="1151"/>
            <ac:spMk id="2" creationId="{F2B450C1-7C18-92EE-CD9C-886533361FEE}"/>
          </ac:spMkLst>
        </pc:spChg>
        <pc:spChg chg="del">
          <ac:chgData name="Chelsea Wu" userId="9718ccf3-4618-40fc-b282-eb5605b6053c" providerId="ADAL" clId="{65769F22-F7EA-48A4-B623-BAD3A1DFBE0D}" dt="2024-10-07T22:06:41.484" v="513"/>
          <ac:spMkLst>
            <pc:docMk/>
            <pc:sldMk cId="379079085" sldId="1151"/>
            <ac:spMk id="3" creationId="{D31825D0-7DF8-99AD-3CA6-1B7E6181A365}"/>
          </ac:spMkLst>
        </pc:spChg>
        <pc:spChg chg="add mod">
          <ac:chgData name="Chelsea Wu" userId="9718ccf3-4618-40fc-b282-eb5605b6053c" providerId="ADAL" clId="{65769F22-F7EA-48A4-B623-BAD3A1DFBE0D}" dt="2024-10-07T22:07:39.985" v="524" actId="1076"/>
          <ac:spMkLst>
            <pc:docMk/>
            <pc:sldMk cId="379079085" sldId="1151"/>
            <ac:spMk id="5" creationId="{315F64CF-AFF5-ADCC-D08C-A07F6A62E86C}"/>
          </ac:spMkLst>
        </pc:spChg>
        <pc:spChg chg="add del mod">
          <ac:chgData name="Chelsea Wu" userId="9718ccf3-4618-40fc-b282-eb5605b6053c" providerId="ADAL" clId="{65769F22-F7EA-48A4-B623-BAD3A1DFBE0D}" dt="2024-10-07T22:07:13.594" v="520" actId="6264"/>
          <ac:spMkLst>
            <pc:docMk/>
            <pc:sldMk cId="379079085" sldId="1151"/>
            <ac:spMk id="6" creationId="{BF966DEC-F38E-57A4-F1BA-758933B2A55A}"/>
          </ac:spMkLst>
        </pc:spChg>
        <pc:spChg chg="add del mod">
          <ac:chgData name="Chelsea Wu" userId="9718ccf3-4618-40fc-b282-eb5605b6053c" providerId="ADAL" clId="{65769F22-F7EA-48A4-B623-BAD3A1DFBE0D}" dt="2024-10-07T22:07:13.594" v="520" actId="6264"/>
          <ac:spMkLst>
            <pc:docMk/>
            <pc:sldMk cId="379079085" sldId="1151"/>
            <ac:spMk id="7" creationId="{BCEEB571-8091-C6C2-0319-4830F0BD6232}"/>
          </ac:spMkLst>
        </pc:spChg>
        <pc:graphicFrameChg chg="add mod ord modGraphic">
          <ac:chgData name="Chelsea Wu" userId="9718ccf3-4618-40fc-b282-eb5605b6053c" providerId="ADAL" clId="{65769F22-F7EA-48A4-B623-BAD3A1DFBE0D}" dt="2024-10-07T22:10:38.181" v="587" actId="20577"/>
          <ac:graphicFrameMkLst>
            <pc:docMk/>
            <pc:sldMk cId="379079085" sldId="1151"/>
            <ac:graphicFrameMk id="4" creationId="{25F13EEE-FBA1-486C-4294-EECAFEC313E2}"/>
          </ac:graphicFrameMkLst>
        </pc:graphicFrameChg>
        <pc:graphicFrameChg chg="add del mod">
          <ac:chgData name="Chelsea Wu" userId="9718ccf3-4618-40fc-b282-eb5605b6053c" providerId="ADAL" clId="{65769F22-F7EA-48A4-B623-BAD3A1DFBE0D}" dt="2024-10-07T22:10:41.162" v="588" actId="478"/>
          <ac:graphicFrameMkLst>
            <pc:docMk/>
            <pc:sldMk cId="379079085" sldId="1151"/>
            <ac:graphicFrameMk id="8" creationId="{A90A930F-EBC9-0B9C-A0B6-F10CA088AA07}"/>
          </ac:graphicFrameMkLst>
        </pc:graphicFrameChg>
      </pc:sldChg>
      <pc:sldChg chg="del">
        <pc:chgData name="Chelsea Wu" userId="9718ccf3-4618-40fc-b282-eb5605b6053c" providerId="ADAL" clId="{65769F22-F7EA-48A4-B623-BAD3A1DFBE0D}" dt="2024-10-07T19:46:44.373" v="44" actId="2696"/>
        <pc:sldMkLst>
          <pc:docMk/>
          <pc:sldMk cId="3317355763" sldId="1151"/>
        </pc:sldMkLst>
      </pc:sldChg>
      <pc:sldChg chg="del">
        <pc:chgData name="Chelsea Wu" userId="9718ccf3-4618-40fc-b282-eb5605b6053c" providerId="ADAL" clId="{65769F22-F7EA-48A4-B623-BAD3A1DFBE0D}" dt="2024-10-07T19:46:44.373" v="44" actId="2696"/>
        <pc:sldMkLst>
          <pc:docMk/>
          <pc:sldMk cId="105853243" sldId="1152"/>
        </pc:sldMkLst>
      </pc:sldChg>
      <pc:sldChg chg="modSp add mod ord">
        <pc:chgData name="Chelsea Wu" userId="9718ccf3-4618-40fc-b282-eb5605b6053c" providerId="ADAL" clId="{65769F22-F7EA-48A4-B623-BAD3A1DFBE0D}" dt="2024-10-07T21:59:22.789" v="497"/>
        <pc:sldMkLst>
          <pc:docMk/>
          <pc:sldMk cId="3175127896" sldId="1152"/>
        </pc:sldMkLst>
        <pc:spChg chg="mod">
          <ac:chgData name="Chelsea Wu" userId="9718ccf3-4618-40fc-b282-eb5605b6053c" providerId="ADAL" clId="{65769F22-F7EA-48A4-B623-BAD3A1DFBE0D}" dt="2024-10-07T21:59:22.789" v="497"/>
          <ac:spMkLst>
            <pc:docMk/>
            <pc:sldMk cId="3175127896" sldId="1152"/>
            <ac:spMk id="4" creationId="{62258DC7-62B9-90D1-0FEA-B33BFA9FCC69}"/>
          </ac:spMkLst>
        </pc:spChg>
      </pc:sldChg>
      <pc:sldChg chg="addSp delSp modSp add mod modClrScheme chgLayout">
        <pc:chgData name="Chelsea Wu" userId="9718ccf3-4618-40fc-b282-eb5605b6053c" providerId="ADAL" clId="{65769F22-F7EA-48A4-B623-BAD3A1DFBE0D}" dt="2024-10-07T22:06:24.604" v="511" actId="20577"/>
        <pc:sldMkLst>
          <pc:docMk/>
          <pc:sldMk cId="78246563" sldId="1153"/>
        </pc:sldMkLst>
        <pc:spChg chg="mod ord">
          <ac:chgData name="Chelsea Wu" userId="9718ccf3-4618-40fc-b282-eb5605b6053c" providerId="ADAL" clId="{65769F22-F7EA-48A4-B623-BAD3A1DFBE0D}" dt="2024-10-07T22:06:21.911" v="509" actId="6264"/>
          <ac:spMkLst>
            <pc:docMk/>
            <pc:sldMk cId="78246563" sldId="1153"/>
            <ac:spMk id="2" creationId="{B8AD9530-F727-4E91-A0A2-3E69C324B572}"/>
          </ac:spMkLst>
        </pc:spChg>
        <pc:spChg chg="add mod ord">
          <ac:chgData name="Chelsea Wu" userId="9718ccf3-4618-40fc-b282-eb5605b6053c" providerId="ADAL" clId="{65769F22-F7EA-48A4-B623-BAD3A1DFBE0D}" dt="2024-10-07T22:06:24.604" v="511" actId="20577"/>
          <ac:spMkLst>
            <pc:docMk/>
            <pc:sldMk cId="78246563" sldId="1153"/>
            <ac:spMk id="3" creationId="{C485F5E8-DB6C-8216-DC85-5A9E9F5FFD0E}"/>
          </ac:spMkLst>
        </pc:spChg>
        <pc:spChg chg="add del mod">
          <ac:chgData name="Chelsea Wu" userId="9718ccf3-4618-40fc-b282-eb5605b6053c" providerId="ADAL" clId="{65769F22-F7EA-48A4-B623-BAD3A1DFBE0D}" dt="2024-10-07T22:06:00.637" v="505" actId="6264"/>
          <ac:spMkLst>
            <pc:docMk/>
            <pc:sldMk cId="78246563" sldId="1153"/>
            <ac:spMk id="4" creationId="{62935863-3AC5-ADBC-E4CF-936737F0CDD0}"/>
          </ac:spMkLst>
        </pc:spChg>
        <pc:spChg chg="add del mod">
          <ac:chgData name="Chelsea Wu" userId="9718ccf3-4618-40fc-b282-eb5605b6053c" providerId="ADAL" clId="{65769F22-F7EA-48A4-B623-BAD3A1DFBE0D}" dt="2024-10-07T22:06:00.637" v="505" actId="6264"/>
          <ac:spMkLst>
            <pc:docMk/>
            <pc:sldMk cId="78246563" sldId="1153"/>
            <ac:spMk id="5" creationId="{015510A2-1FD6-9443-0C76-82B176E5B053}"/>
          </ac:spMkLst>
        </pc:spChg>
        <pc:spChg chg="add del mod">
          <ac:chgData name="Chelsea Wu" userId="9718ccf3-4618-40fc-b282-eb5605b6053c" providerId="ADAL" clId="{65769F22-F7EA-48A4-B623-BAD3A1DFBE0D}" dt="2024-10-07T22:06:00.637" v="505" actId="6264"/>
          <ac:spMkLst>
            <pc:docMk/>
            <pc:sldMk cId="78246563" sldId="1153"/>
            <ac:spMk id="6" creationId="{CE4492D5-612D-4985-D369-D8ABCFA52B36}"/>
          </ac:spMkLst>
        </pc:spChg>
        <pc:spChg chg="add del mod">
          <ac:chgData name="Chelsea Wu" userId="9718ccf3-4618-40fc-b282-eb5605b6053c" providerId="ADAL" clId="{65769F22-F7EA-48A4-B623-BAD3A1DFBE0D}" dt="2024-10-07T22:06:21.911" v="509" actId="6264"/>
          <ac:spMkLst>
            <pc:docMk/>
            <pc:sldMk cId="78246563" sldId="1153"/>
            <ac:spMk id="7" creationId="{4A8F8A76-DB45-4EA8-D41E-0CB1B666BA9A}"/>
          </ac:spMkLst>
        </pc:spChg>
        <pc:spChg chg="add del mod">
          <ac:chgData name="Chelsea Wu" userId="9718ccf3-4618-40fc-b282-eb5605b6053c" providerId="ADAL" clId="{65769F22-F7EA-48A4-B623-BAD3A1DFBE0D}" dt="2024-10-07T22:06:21.911" v="509" actId="6264"/>
          <ac:spMkLst>
            <pc:docMk/>
            <pc:sldMk cId="78246563" sldId="1153"/>
            <ac:spMk id="8" creationId="{AFD8E878-19AF-7791-D1AB-2B35D16EF149}"/>
          </ac:spMkLst>
        </pc:spChg>
        <pc:spChg chg="add del mod">
          <ac:chgData name="Chelsea Wu" userId="9718ccf3-4618-40fc-b282-eb5605b6053c" providerId="ADAL" clId="{65769F22-F7EA-48A4-B623-BAD3A1DFBE0D}" dt="2024-10-07T22:06:21.911" v="509" actId="6264"/>
          <ac:spMkLst>
            <pc:docMk/>
            <pc:sldMk cId="78246563" sldId="1153"/>
            <ac:spMk id="9" creationId="{C13A4F33-6C6E-130C-6724-33AA8959189D}"/>
          </ac:spMkLst>
        </pc:spChg>
        <pc:picChg chg="mod ord">
          <ac:chgData name="Chelsea Wu" userId="9718ccf3-4618-40fc-b282-eb5605b6053c" providerId="ADAL" clId="{65769F22-F7EA-48A4-B623-BAD3A1DFBE0D}" dt="2024-10-07T22:06:21.911" v="509" actId="6264"/>
          <ac:picMkLst>
            <pc:docMk/>
            <pc:sldMk cId="78246563" sldId="1153"/>
            <ac:picMk id="12" creationId="{164E1472-F6E4-B53F-59C5-75A587AFD771}"/>
          </ac:picMkLst>
        </pc:picChg>
      </pc:sldChg>
      <pc:sldChg chg="del">
        <pc:chgData name="Chelsea Wu" userId="9718ccf3-4618-40fc-b282-eb5605b6053c" providerId="ADAL" clId="{65769F22-F7EA-48A4-B623-BAD3A1DFBE0D}" dt="2024-10-07T19:46:44.373" v="44" actId="2696"/>
        <pc:sldMkLst>
          <pc:docMk/>
          <pc:sldMk cId="2930257173" sldId="1153"/>
        </pc:sldMkLst>
      </pc:sldChg>
      <pc:sldChg chg="del">
        <pc:chgData name="Chelsea Wu" userId="9718ccf3-4618-40fc-b282-eb5605b6053c" providerId="ADAL" clId="{65769F22-F7EA-48A4-B623-BAD3A1DFBE0D}" dt="2024-10-07T19:46:44.373" v="44" actId="2696"/>
        <pc:sldMkLst>
          <pc:docMk/>
          <pc:sldMk cId="287830224" sldId="1154"/>
        </pc:sldMkLst>
      </pc:sldChg>
      <pc:sldChg chg="addSp delSp modSp new mod chgLayout">
        <pc:chgData name="Chelsea Wu" userId="9718ccf3-4618-40fc-b282-eb5605b6053c" providerId="ADAL" clId="{65769F22-F7EA-48A4-B623-BAD3A1DFBE0D}" dt="2024-10-07T22:09:14.467" v="542" actId="12385"/>
        <pc:sldMkLst>
          <pc:docMk/>
          <pc:sldMk cId="4123208101" sldId="1154"/>
        </pc:sldMkLst>
        <pc:spChg chg="mod ord">
          <ac:chgData name="Chelsea Wu" userId="9718ccf3-4618-40fc-b282-eb5605b6053c" providerId="ADAL" clId="{65769F22-F7EA-48A4-B623-BAD3A1DFBE0D}" dt="2024-10-07T22:08:42.943" v="536" actId="6264"/>
          <ac:spMkLst>
            <pc:docMk/>
            <pc:sldMk cId="4123208101" sldId="1154"/>
            <ac:spMk id="2" creationId="{AE0866FF-DE86-11EF-50ED-815028829D31}"/>
          </ac:spMkLst>
        </pc:spChg>
        <pc:spChg chg="del">
          <ac:chgData name="Chelsea Wu" userId="9718ccf3-4618-40fc-b282-eb5605b6053c" providerId="ADAL" clId="{65769F22-F7EA-48A4-B623-BAD3A1DFBE0D}" dt="2024-10-07T22:08:25.401" v="531" actId="6264"/>
          <ac:spMkLst>
            <pc:docMk/>
            <pc:sldMk cId="4123208101" sldId="1154"/>
            <ac:spMk id="3" creationId="{488771C6-169E-EB00-2693-480AD2D9865D}"/>
          </ac:spMkLst>
        </pc:spChg>
        <pc:spChg chg="add del mod">
          <ac:chgData name="Chelsea Wu" userId="9718ccf3-4618-40fc-b282-eb5605b6053c" providerId="ADAL" clId="{65769F22-F7EA-48A4-B623-BAD3A1DFBE0D}" dt="2024-10-07T22:08:25.401" v="531" actId="6264"/>
          <ac:spMkLst>
            <pc:docMk/>
            <pc:sldMk cId="4123208101" sldId="1154"/>
            <ac:spMk id="4" creationId="{7227A9FE-6B6E-31F7-AC7A-7CD737463E6A}"/>
          </ac:spMkLst>
        </pc:spChg>
        <pc:spChg chg="add del mod ord">
          <ac:chgData name="Chelsea Wu" userId="9718ccf3-4618-40fc-b282-eb5605b6053c" providerId="ADAL" clId="{65769F22-F7EA-48A4-B623-BAD3A1DFBE0D}" dt="2024-10-07T22:08:40.499" v="534"/>
          <ac:spMkLst>
            <pc:docMk/>
            <pc:sldMk cId="4123208101" sldId="1154"/>
            <ac:spMk id="5" creationId="{FC5872A0-2499-B34F-4EA2-82C5978E48E7}"/>
          </ac:spMkLst>
        </pc:spChg>
        <pc:spChg chg="add del mod">
          <ac:chgData name="Chelsea Wu" userId="9718ccf3-4618-40fc-b282-eb5605b6053c" providerId="ADAL" clId="{65769F22-F7EA-48A4-B623-BAD3A1DFBE0D}" dt="2024-10-07T22:08:42.943" v="536" actId="6264"/>
          <ac:spMkLst>
            <pc:docMk/>
            <pc:sldMk cId="4123208101" sldId="1154"/>
            <ac:spMk id="7" creationId="{45596085-0A8F-E105-FAE6-2BB4C1427E8D}"/>
          </ac:spMkLst>
        </pc:spChg>
        <pc:spChg chg="add del mod">
          <ac:chgData name="Chelsea Wu" userId="9718ccf3-4618-40fc-b282-eb5605b6053c" providerId="ADAL" clId="{65769F22-F7EA-48A4-B623-BAD3A1DFBE0D}" dt="2024-10-07T22:08:42.943" v="536" actId="6264"/>
          <ac:spMkLst>
            <pc:docMk/>
            <pc:sldMk cId="4123208101" sldId="1154"/>
            <ac:spMk id="8" creationId="{EE0465BA-1B61-4C7E-5555-8EF67C28655F}"/>
          </ac:spMkLst>
        </pc:spChg>
        <pc:spChg chg="add mod">
          <ac:chgData name="Chelsea Wu" userId="9718ccf3-4618-40fc-b282-eb5605b6053c" providerId="ADAL" clId="{65769F22-F7EA-48A4-B623-BAD3A1DFBE0D}" dt="2024-10-07T22:08:58.560" v="540"/>
          <ac:spMkLst>
            <pc:docMk/>
            <pc:sldMk cId="4123208101" sldId="1154"/>
            <ac:spMk id="9" creationId="{BF3B69FD-69CF-7222-C6E7-500BE8AFB8E8}"/>
          </ac:spMkLst>
        </pc:spChg>
        <pc:graphicFrameChg chg="add mod ord modGraphic">
          <ac:chgData name="Chelsea Wu" userId="9718ccf3-4618-40fc-b282-eb5605b6053c" providerId="ADAL" clId="{65769F22-F7EA-48A4-B623-BAD3A1DFBE0D}" dt="2024-10-07T22:09:14.467" v="542" actId="12385"/>
          <ac:graphicFrameMkLst>
            <pc:docMk/>
            <pc:sldMk cId="4123208101" sldId="1154"/>
            <ac:graphicFrameMk id="6" creationId="{BCA2446C-1E79-1DA0-E89B-C2BAF9EB00A8}"/>
          </ac:graphicFrameMkLst>
        </pc:graphicFrameChg>
      </pc:sldChg>
      <pc:sldChg chg="del">
        <pc:chgData name="Chelsea Wu" userId="9718ccf3-4618-40fc-b282-eb5605b6053c" providerId="ADAL" clId="{65769F22-F7EA-48A4-B623-BAD3A1DFBE0D}" dt="2024-10-07T19:46:44.373" v="44" actId="2696"/>
        <pc:sldMkLst>
          <pc:docMk/>
          <pc:sldMk cId="826816184" sldId="1155"/>
        </pc:sldMkLst>
      </pc:sldChg>
      <pc:sldChg chg="modSp add mod">
        <pc:chgData name="Chelsea Wu" userId="9718ccf3-4618-40fc-b282-eb5605b6053c" providerId="ADAL" clId="{65769F22-F7EA-48A4-B623-BAD3A1DFBE0D}" dt="2024-10-07T22:11:40.570" v="591"/>
        <pc:sldMkLst>
          <pc:docMk/>
          <pc:sldMk cId="2590499769" sldId="1155"/>
        </pc:sldMkLst>
        <pc:spChg chg="mod">
          <ac:chgData name="Chelsea Wu" userId="9718ccf3-4618-40fc-b282-eb5605b6053c" providerId="ADAL" clId="{65769F22-F7EA-48A4-B623-BAD3A1DFBE0D}" dt="2024-10-07T22:11:35.509" v="590" actId="20577"/>
          <ac:spMkLst>
            <pc:docMk/>
            <pc:sldMk cId="2590499769" sldId="1155"/>
            <ac:spMk id="6" creationId="{C4CFF888-1EEF-CC91-6AF6-6D3FCAFED398}"/>
          </ac:spMkLst>
        </pc:spChg>
        <pc:spChg chg="mod">
          <ac:chgData name="Chelsea Wu" userId="9718ccf3-4618-40fc-b282-eb5605b6053c" providerId="ADAL" clId="{65769F22-F7EA-48A4-B623-BAD3A1DFBE0D}" dt="2024-10-07T22:11:40.570" v="591"/>
          <ac:spMkLst>
            <pc:docMk/>
            <pc:sldMk cId="2590499769" sldId="1155"/>
            <ac:spMk id="7" creationId="{AF11531A-8421-B4F8-D161-6C784CDDB26F}"/>
          </ac:spMkLst>
        </pc:spChg>
      </pc:sldChg>
      <pc:sldChg chg="modSp add mod">
        <pc:chgData name="Chelsea Wu" userId="9718ccf3-4618-40fc-b282-eb5605b6053c" providerId="ADAL" clId="{65769F22-F7EA-48A4-B623-BAD3A1DFBE0D}" dt="2024-10-07T22:11:59.854" v="619" actId="113"/>
        <pc:sldMkLst>
          <pc:docMk/>
          <pc:sldMk cId="1577107348" sldId="1156"/>
        </pc:sldMkLst>
        <pc:spChg chg="mod">
          <ac:chgData name="Chelsea Wu" userId="9718ccf3-4618-40fc-b282-eb5605b6053c" providerId="ADAL" clId="{65769F22-F7EA-48A4-B623-BAD3A1DFBE0D}" dt="2024-10-07T22:11:44.942" v="598" actId="20577"/>
          <ac:spMkLst>
            <pc:docMk/>
            <pc:sldMk cId="1577107348" sldId="1156"/>
            <ac:spMk id="6" creationId="{A7B53271-6976-8E01-9093-3737F38FA250}"/>
          </ac:spMkLst>
        </pc:spChg>
        <pc:spChg chg="mod">
          <ac:chgData name="Chelsea Wu" userId="9718ccf3-4618-40fc-b282-eb5605b6053c" providerId="ADAL" clId="{65769F22-F7EA-48A4-B623-BAD3A1DFBE0D}" dt="2024-10-07T22:11:59.854" v="619" actId="113"/>
          <ac:spMkLst>
            <pc:docMk/>
            <pc:sldMk cId="1577107348" sldId="1156"/>
            <ac:spMk id="7" creationId="{8DA0FD6E-2205-B3B3-58DD-1AF44F18C601}"/>
          </ac:spMkLst>
        </pc:spChg>
      </pc:sldChg>
      <pc:sldChg chg="modSp new mod">
        <pc:chgData name="Chelsea Wu" userId="9718ccf3-4618-40fc-b282-eb5605b6053c" providerId="ADAL" clId="{65769F22-F7EA-48A4-B623-BAD3A1DFBE0D}" dt="2024-10-07T22:12:17.564" v="626" actId="20577"/>
        <pc:sldMkLst>
          <pc:docMk/>
          <pc:sldMk cId="1992504049" sldId="1157"/>
        </pc:sldMkLst>
        <pc:spChg chg="mod">
          <ac:chgData name="Chelsea Wu" userId="9718ccf3-4618-40fc-b282-eb5605b6053c" providerId="ADAL" clId="{65769F22-F7EA-48A4-B623-BAD3A1DFBE0D}" dt="2024-10-07T22:12:17.564" v="626" actId="20577"/>
          <ac:spMkLst>
            <pc:docMk/>
            <pc:sldMk cId="1992504049" sldId="1157"/>
            <ac:spMk id="2" creationId="{FB2FE988-9F7E-D8FD-EA15-EF6CBBCC9C69}"/>
          </ac:spMkLst>
        </pc:spChg>
        <pc:spChg chg="mod">
          <ac:chgData name="Chelsea Wu" userId="9718ccf3-4618-40fc-b282-eb5605b6053c" providerId="ADAL" clId="{65769F22-F7EA-48A4-B623-BAD3A1DFBE0D}" dt="2024-10-07T22:12:16.422" v="624" actId="20577"/>
          <ac:spMkLst>
            <pc:docMk/>
            <pc:sldMk cId="1992504049" sldId="1157"/>
            <ac:spMk id="3" creationId="{840C00B4-3DCE-1AFE-2EA2-BF61074A104F}"/>
          </ac:spMkLst>
        </pc:spChg>
      </pc:sldChg>
      <pc:sldChg chg="addSp delSp modSp new mod ord chgLayout">
        <pc:chgData name="Chelsea Wu" userId="9718ccf3-4618-40fc-b282-eb5605b6053c" providerId="ADAL" clId="{65769F22-F7EA-48A4-B623-BAD3A1DFBE0D}" dt="2024-10-07T22:16:55.997" v="710"/>
        <pc:sldMkLst>
          <pc:docMk/>
          <pc:sldMk cId="1381673866" sldId="1158"/>
        </pc:sldMkLst>
        <pc:spChg chg="mod ord">
          <ac:chgData name="Chelsea Wu" userId="9718ccf3-4618-40fc-b282-eb5605b6053c" providerId="ADAL" clId="{65769F22-F7EA-48A4-B623-BAD3A1DFBE0D}" dt="2024-10-07T22:12:53.630" v="646" actId="14100"/>
          <ac:spMkLst>
            <pc:docMk/>
            <pc:sldMk cId="1381673866" sldId="1158"/>
            <ac:spMk id="2" creationId="{B65BD27E-B957-2B6D-86A2-88A84297CAFA}"/>
          </ac:spMkLst>
        </pc:spChg>
        <pc:spChg chg="mod ord">
          <ac:chgData name="Chelsea Wu" userId="9718ccf3-4618-40fc-b282-eb5605b6053c" providerId="ADAL" clId="{65769F22-F7EA-48A4-B623-BAD3A1DFBE0D}" dt="2024-10-07T22:12:56.906" v="648" actId="14100"/>
          <ac:spMkLst>
            <pc:docMk/>
            <pc:sldMk cId="1381673866" sldId="1158"/>
            <ac:spMk id="3" creationId="{71AE1206-6B14-FFFE-A6DF-634289C0067F}"/>
          </ac:spMkLst>
        </pc:spChg>
        <pc:spChg chg="add del mod">
          <ac:chgData name="Chelsea Wu" userId="9718ccf3-4618-40fc-b282-eb5605b6053c" providerId="ADAL" clId="{65769F22-F7EA-48A4-B623-BAD3A1DFBE0D}" dt="2024-10-07T22:12:36.726" v="635" actId="6264"/>
          <ac:spMkLst>
            <pc:docMk/>
            <pc:sldMk cId="1381673866" sldId="1158"/>
            <ac:spMk id="4" creationId="{56997B02-6840-9C1F-7880-2BB42D844007}"/>
          </ac:spMkLst>
        </pc:spChg>
        <pc:spChg chg="add del mod">
          <ac:chgData name="Chelsea Wu" userId="9718ccf3-4618-40fc-b282-eb5605b6053c" providerId="ADAL" clId="{65769F22-F7EA-48A4-B623-BAD3A1DFBE0D}" dt="2024-10-07T22:12:36.726" v="635" actId="6264"/>
          <ac:spMkLst>
            <pc:docMk/>
            <pc:sldMk cId="1381673866" sldId="1158"/>
            <ac:spMk id="5" creationId="{76241507-04B2-6230-DB98-1576AB0762BD}"/>
          </ac:spMkLst>
        </pc:spChg>
      </pc:sldChg>
      <pc:sldChg chg="del">
        <pc:chgData name="Chelsea Wu" userId="9718ccf3-4618-40fc-b282-eb5605b6053c" providerId="ADAL" clId="{65769F22-F7EA-48A4-B623-BAD3A1DFBE0D}" dt="2024-10-07T19:46:44.373" v="44" actId="2696"/>
        <pc:sldMkLst>
          <pc:docMk/>
          <pc:sldMk cId="2383834104" sldId="1158"/>
        </pc:sldMkLst>
      </pc:sldChg>
      <pc:sldChg chg="del">
        <pc:chgData name="Chelsea Wu" userId="9718ccf3-4618-40fc-b282-eb5605b6053c" providerId="ADAL" clId="{65769F22-F7EA-48A4-B623-BAD3A1DFBE0D}" dt="2024-10-07T19:46:44.373" v="44" actId="2696"/>
        <pc:sldMkLst>
          <pc:docMk/>
          <pc:sldMk cId="1084528909" sldId="1159"/>
        </pc:sldMkLst>
      </pc:sldChg>
      <pc:sldChg chg="addSp delSp modSp new mod ord">
        <pc:chgData name="Chelsea Wu" userId="9718ccf3-4618-40fc-b282-eb5605b6053c" providerId="ADAL" clId="{65769F22-F7EA-48A4-B623-BAD3A1DFBE0D}" dt="2024-10-07T22:17:05.366" v="714"/>
        <pc:sldMkLst>
          <pc:docMk/>
          <pc:sldMk cId="2637301083" sldId="1159"/>
        </pc:sldMkLst>
        <pc:spChg chg="mod">
          <ac:chgData name="Chelsea Wu" userId="9718ccf3-4618-40fc-b282-eb5605b6053c" providerId="ADAL" clId="{65769F22-F7EA-48A4-B623-BAD3A1DFBE0D}" dt="2024-10-07T22:13:18.351" v="652" actId="255"/>
          <ac:spMkLst>
            <pc:docMk/>
            <pc:sldMk cId="2637301083" sldId="1159"/>
            <ac:spMk id="2" creationId="{4430ADF5-2629-5F0E-90FE-25E3A3AB7F80}"/>
          </ac:spMkLst>
        </pc:spChg>
        <pc:spChg chg="del">
          <ac:chgData name="Chelsea Wu" userId="9718ccf3-4618-40fc-b282-eb5605b6053c" providerId="ADAL" clId="{65769F22-F7EA-48A4-B623-BAD3A1DFBE0D}" dt="2024-10-07T22:13:14.141" v="651"/>
          <ac:spMkLst>
            <pc:docMk/>
            <pc:sldMk cId="2637301083" sldId="1159"/>
            <ac:spMk id="3" creationId="{67F2815C-EFC5-56AD-80CE-DE067618FFC9}"/>
          </ac:spMkLst>
        </pc:spChg>
        <pc:picChg chg="add mod">
          <ac:chgData name="Chelsea Wu" userId="9718ccf3-4618-40fc-b282-eb5605b6053c" providerId="ADAL" clId="{65769F22-F7EA-48A4-B623-BAD3A1DFBE0D}" dt="2024-10-07T22:13:14.141" v="651"/>
          <ac:picMkLst>
            <pc:docMk/>
            <pc:sldMk cId="2637301083" sldId="1159"/>
            <ac:picMk id="4" creationId="{935ACD8D-14A4-BE0E-8CC6-D3CC1CB2C4BA}"/>
          </ac:picMkLst>
        </pc:picChg>
      </pc:sldChg>
      <pc:sldChg chg="del">
        <pc:chgData name="Chelsea Wu" userId="9718ccf3-4618-40fc-b282-eb5605b6053c" providerId="ADAL" clId="{65769F22-F7EA-48A4-B623-BAD3A1DFBE0D}" dt="2024-10-07T19:46:44.373" v="44" actId="2696"/>
        <pc:sldMkLst>
          <pc:docMk/>
          <pc:sldMk cId="1605467499" sldId="1160"/>
        </pc:sldMkLst>
      </pc:sldChg>
      <pc:sldChg chg="modSp add mod ord">
        <pc:chgData name="Chelsea Wu" userId="9718ccf3-4618-40fc-b282-eb5605b6053c" providerId="ADAL" clId="{65769F22-F7EA-48A4-B623-BAD3A1DFBE0D}" dt="2024-10-07T22:16:38.776" v="706"/>
        <pc:sldMkLst>
          <pc:docMk/>
          <pc:sldMk cId="3054002633" sldId="1160"/>
        </pc:sldMkLst>
        <pc:spChg chg="mod">
          <ac:chgData name="Chelsea Wu" userId="9718ccf3-4618-40fc-b282-eb5605b6053c" providerId="ADAL" clId="{65769F22-F7EA-48A4-B623-BAD3A1DFBE0D}" dt="2024-10-07T22:13:52.236" v="659" actId="14100"/>
          <ac:spMkLst>
            <pc:docMk/>
            <pc:sldMk cId="3054002633" sldId="1160"/>
            <ac:spMk id="4" creationId="{6BE8DD52-8F3B-669E-6B16-BC5B4BE7F52D}"/>
          </ac:spMkLst>
        </pc:spChg>
      </pc:sldChg>
      <pc:sldChg chg="modSp add mod ord">
        <pc:chgData name="Chelsea Wu" userId="9718ccf3-4618-40fc-b282-eb5605b6053c" providerId="ADAL" clId="{65769F22-F7EA-48A4-B623-BAD3A1DFBE0D}" dt="2024-10-07T22:16:38.776" v="706"/>
        <pc:sldMkLst>
          <pc:docMk/>
          <pc:sldMk cId="1181594633" sldId="1161"/>
        </pc:sldMkLst>
        <pc:spChg chg="mod">
          <ac:chgData name="Chelsea Wu" userId="9718ccf3-4618-40fc-b282-eb5605b6053c" providerId="ADAL" clId="{65769F22-F7EA-48A4-B623-BAD3A1DFBE0D}" dt="2024-10-07T22:14:56.140" v="665" actId="14100"/>
          <ac:spMkLst>
            <pc:docMk/>
            <pc:sldMk cId="1181594633" sldId="1161"/>
            <ac:spMk id="4" creationId="{C296E8E7-9F8E-F678-3F18-749E3D544F38}"/>
          </ac:spMkLst>
        </pc:spChg>
      </pc:sldChg>
      <pc:sldChg chg="del">
        <pc:chgData name="Chelsea Wu" userId="9718ccf3-4618-40fc-b282-eb5605b6053c" providerId="ADAL" clId="{65769F22-F7EA-48A4-B623-BAD3A1DFBE0D}" dt="2024-10-07T19:46:44.373" v="44" actId="2696"/>
        <pc:sldMkLst>
          <pc:docMk/>
          <pc:sldMk cId="2566627544" sldId="1161"/>
        </pc:sldMkLst>
      </pc:sldChg>
      <pc:sldChg chg="modSp add mod ord">
        <pc:chgData name="Chelsea Wu" userId="9718ccf3-4618-40fc-b282-eb5605b6053c" providerId="ADAL" clId="{65769F22-F7EA-48A4-B623-BAD3A1DFBE0D}" dt="2024-10-07T22:16:38.776" v="706"/>
        <pc:sldMkLst>
          <pc:docMk/>
          <pc:sldMk cId="862828297" sldId="1162"/>
        </pc:sldMkLst>
        <pc:spChg chg="mod">
          <ac:chgData name="Chelsea Wu" userId="9718ccf3-4618-40fc-b282-eb5605b6053c" providerId="ADAL" clId="{65769F22-F7EA-48A4-B623-BAD3A1DFBE0D}" dt="2024-10-07T22:15:15.271" v="669" actId="20577"/>
          <ac:spMkLst>
            <pc:docMk/>
            <pc:sldMk cId="862828297" sldId="1162"/>
            <ac:spMk id="6" creationId="{3986730E-E818-7C64-24C4-03AED4C4704A}"/>
          </ac:spMkLst>
        </pc:spChg>
        <pc:spChg chg="mod">
          <ac:chgData name="Chelsea Wu" userId="9718ccf3-4618-40fc-b282-eb5605b6053c" providerId="ADAL" clId="{65769F22-F7EA-48A4-B623-BAD3A1DFBE0D}" dt="2024-10-07T22:15:33.573" v="674" actId="20577"/>
          <ac:spMkLst>
            <pc:docMk/>
            <pc:sldMk cId="862828297" sldId="1162"/>
            <ac:spMk id="7" creationId="{2B5AE81F-E4AD-84DA-2CEF-1A2A1C0F87BF}"/>
          </ac:spMkLst>
        </pc:spChg>
      </pc:sldChg>
      <pc:sldChg chg="del">
        <pc:chgData name="Chelsea Wu" userId="9718ccf3-4618-40fc-b282-eb5605b6053c" providerId="ADAL" clId="{65769F22-F7EA-48A4-B623-BAD3A1DFBE0D}" dt="2024-10-07T19:46:44.373" v="44" actId="2696"/>
        <pc:sldMkLst>
          <pc:docMk/>
          <pc:sldMk cId="4097868064" sldId="1162"/>
        </pc:sldMkLst>
      </pc:sldChg>
      <pc:sldChg chg="del">
        <pc:chgData name="Chelsea Wu" userId="9718ccf3-4618-40fc-b282-eb5605b6053c" providerId="ADAL" clId="{65769F22-F7EA-48A4-B623-BAD3A1DFBE0D}" dt="2024-10-07T19:46:44.373" v="44" actId="2696"/>
        <pc:sldMkLst>
          <pc:docMk/>
          <pc:sldMk cId="697139337" sldId="1163"/>
        </pc:sldMkLst>
      </pc:sldChg>
      <pc:sldChg chg="modSp add mod ord">
        <pc:chgData name="Chelsea Wu" userId="9718ccf3-4618-40fc-b282-eb5605b6053c" providerId="ADAL" clId="{65769F22-F7EA-48A4-B623-BAD3A1DFBE0D}" dt="2024-10-07T22:16:38.776" v="706"/>
        <pc:sldMkLst>
          <pc:docMk/>
          <pc:sldMk cId="3823250263" sldId="1163"/>
        </pc:sldMkLst>
        <pc:spChg chg="mod">
          <ac:chgData name="Chelsea Wu" userId="9718ccf3-4618-40fc-b282-eb5605b6053c" providerId="ADAL" clId="{65769F22-F7EA-48A4-B623-BAD3A1DFBE0D}" dt="2024-10-07T22:15:38.113" v="681" actId="20577"/>
          <ac:spMkLst>
            <pc:docMk/>
            <pc:sldMk cId="3823250263" sldId="1163"/>
            <ac:spMk id="6" creationId="{796A266F-9421-97CB-CE30-C9F0254855BF}"/>
          </ac:spMkLst>
        </pc:spChg>
        <pc:spChg chg="mod">
          <ac:chgData name="Chelsea Wu" userId="9718ccf3-4618-40fc-b282-eb5605b6053c" providerId="ADAL" clId="{65769F22-F7EA-48A4-B623-BAD3A1DFBE0D}" dt="2024-10-07T22:15:45.880" v="701" actId="113"/>
          <ac:spMkLst>
            <pc:docMk/>
            <pc:sldMk cId="3823250263" sldId="1163"/>
            <ac:spMk id="7" creationId="{CC8D2B43-F7CB-3995-E273-505E672531E7}"/>
          </ac:spMkLst>
        </pc:spChg>
      </pc:sldChg>
      <pc:sldChg chg="del">
        <pc:chgData name="Chelsea Wu" userId="9718ccf3-4618-40fc-b282-eb5605b6053c" providerId="ADAL" clId="{65769F22-F7EA-48A4-B623-BAD3A1DFBE0D}" dt="2024-10-07T19:46:44.373" v="44" actId="2696"/>
        <pc:sldMkLst>
          <pc:docMk/>
          <pc:sldMk cId="358341919" sldId="1164"/>
        </pc:sldMkLst>
      </pc:sldChg>
      <pc:sldChg chg="modSp add mod ord">
        <pc:chgData name="Chelsea Wu" userId="9718ccf3-4618-40fc-b282-eb5605b6053c" providerId="ADAL" clId="{65769F22-F7EA-48A4-B623-BAD3A1DFBE0D}" dt="2024-10-07T22:17:27.551" v="717"/>
        <pc:sldMkLst>
          <pc:docMk/>
          <pc:sldMk cId="846971047" sldId="1164"/>
        </pc:sldMkLst>
        <pc:spChg chg="mod">
          <ac:chgData name="Chelsea Wu" userId="9718ccf3-4618-40fc-b282-eb5605b6053c" providerId="ADAL" clId="{65769F22-F7EA-48A4-B623-BAD3A1DFBE0D}" dt="2024-10-07T22:17:27.551" v="717"/>
          <ac:spMkLst>
            <pc:docMk/>
            <pc:sldMk cId="846971047" sldId="1164"/>
            <ac:spMk id="4" creationId="{007212B9-696B-62AD-D8DA-77AF46858463}"/>
          </ac:spMkLst>
        </pc:spChg>
      </pc:sldChg>
      <pc:sldChg chg="del">
        <pc:chgData name="Chelsea Wu" userId="9718ccf3-4618-40fc-b282-eb5605b6053c" providerId="ADAL" clId="{65769F22-F7EA-48A4-B623-BAD3A1DFBE0D}" dt="2024-10-07T19:46:44.373" v="44" actId="2696"/>
        <pc:sldMkLst>
          <pc:docMk/>
          <pc:sldMk cId="677724085" sldId="1165"/>
        </pc:sldMkLst>
      </pc:sldChg>
      <pc:sldChg chg="modSp new mod">
        <pc:chgData name="Chelsea Wu" userId="9718ccf3-4618-40fc-b282-eb5605b6053c" providerId="ADAL" clId="{65769F22-F7EA-48A4-B623-BAD3A1DFBE0D}" dt="2024-10-07T22:17:47.908" v="721"/>
        <pc:sldMkLst>
          <pc:docMk/>
          <pc:sldMk cId="1651987687" sldId="1165"/>
        </pc:sldMkLst>
        <pc:spChg chg="mod">
          <ac:chgData name="Chelsea Wu" userId="9718ccf3-4618-40fc-b282-eb5605b6053c" providerId="ADAL" clId="{65769F22-F7EA-48A4-B623-BAD3A1DFBE0D}" dt="2024-10-07T22:17:47.908" v="721"/>
          <ac:spMkLst>
            <pc:docMk/>
            <pc:sldMk cId="1651987687" sldId="1165"/>
            <ac:spMk id="2" creationId="{033382AB-8DE1-913D-C281-A5C210F9CFD0}"/>
          </ac:spMkLst>
        </pc:spChg>
        <pc:spChg chg="mod">
          <ac:chgData name="Chelsea Wu" userId="9718ccf3-4618-40fc-b282-eb5605b6053c" providerId="ADAL" clId="{65769F22-F7EA-48A4-B623-BAD3A1DFBE0D}" dt="2024-10-07T22:17:44.947" v="720" actId="20577"/>
          <ac:spMkLst>
            <pc:docMk/>
            <pc:sldMk cId="1651987687" sldId="1165"/>
            <ac:spMk id="3" creationId="{C60CBAAB-DBE5-8BD7-6FF9-3E45F5A7207E}"/>
          </ac:spMkLst>
        </pc:spChg>
      </pc:sldChg>
      <pc:sldChg chg="del">
        <pc:chgData name="Chelsea Wu" userId="9718ccf3-4618-40fc-b282-eb5605b6053c" providerId="ADAL" clId="{65769F22-F7EA-48A4-B623-BAD3A1DFBE0D}" dt="2024-10-07T19:46:44.373" v="44" actId="2696"/>
        <pc:sldMkLst>
          <pc:docMk/>
          <pc:sldMk cId="684320019" sldId="1166"/>
        </pc:sldMkLst>
      </pc:sldChg>
      <pc:sldChg chg="addSp delSp modSp add mod ord">
        <pc:chgData name="Chelsea Wu" userId="9718ccf3-4618-40fc-b282-eb5605b6053c" providerId="ADAL" clId="{65769F22-F7EA-48A4-B623-BAD3A1DFBE0D}" dt="2024-10-08T04:52:53.519" v="4533" actId="255"/>
        <pc:sldMkLst>
          <pc:docMk/>
          <pc:sldMk cId="3752960914" sldId="1166"/>
        </pc:sldMkLst>
        <pc:spChg chg="mod">
          <ac:chgData name="Chelsea Wu" userId="9718ccf3-4618-40fc-b282-eb5605b6053c" providerId="ADAL" clId="{65769F22-F7EA-48A4-B623-BAD3A1DFBE0D}" dt="2024-10-08T04:52:53.519" v="4533" actId="255"/>
          <ac:spMkLst>
            <pc:docMk/>
            <pc:sldMk cId="3752960914" sldId="1166"/>
            <ac:spMk id="2" creationId="{482F9163-7EF9-B61C-48F0-716B2EEC15DD}"/>
          </ac:spMkLst>
        </pc:spChg>
        <pc:spChg chg="add del mod">
          <ac:chgData name="Chelsea Wu" userId="9718ccf3-4618-40fc-b282-eb5605b6053c" providerId="ADAL" clId="{65769F22-F7EA-48A4-B623-BAD3A1DFBE0D}" dt="2024-10-07T22:18:31.827" v="739"/>
          <ac:spMkLst>
            <pc:docMk/>
            <pc:sldMk cId="3752960914" sldId="1166"/>
            <ac:spMk id="5" creationId="{7D7A9FEA-7BC9-3D3C-36A8-98D1121E0BC8}"/>
          </ac:spMkLst>
        </pc:spChg>
        <pc:picChg chg="del">
          <ac:chgData name="Chelsea Wu" userId="9718ccf3-4618-40fc-b282-eb5605b6053c" providerId="ADAL" clId="{65769F22-F7EA-48A4-B623-BAD3A1DFBE0D}" dt="2024-10-07T22:18:30.717" v="738" actId="478"/>
          <ac:picMkLst>
            <pc:docMk/>
            <pc:sldMk cId="3752960914" sldId="1166"/>
            <ac:picMk id="4" creationId="{8E885E0F-4A54-CD9D-AAE2-B07B8D898407}"/>
          </ac:picMkLst>
        </pc:picChg>
        <pc:picChg chg="add mod">
          <ac:chgData name="Chelsea Wu" userId="9718ccf3-4618-40fc-b282-eb5605b6053c" providerId="ADAL" clId="{65769F22-F7EA-48A4-B623-BAD3A1DFBE0D}" dt="2024-10-07T22:19:20.989" v="897" actId="962"/>
          <ac:picMkLst>
            <pc:docMk/>
            <pc:sldMk cId="3752960914" sldId="1166"/>
            <ac:picMk id="6" creationId="{1575C690-5C03-CA3D-C933-8E4B71B7716A}"/>
          </ac:picMkLst>
        </pc:picChg>
      </pc:sldChg>
      <pc:sldChg chg="addSp delSp modSp new mod modClrScheme chgLayout">
        <pc:chgData name="Chelsea Wu" userId="9718ccf3-4618-40fc-b282-eb5605b6053c" providerId="ADAL" clId="{65769F22-F7EA-48A4-B623-BAD3A1DFBE0D}" dt="2024-10-08T04:22:20.117" v="1296" actId="14100"/>
        <pc:sldMkLst>
          <pc:docMk/>
          <pc:sldMk cId="2681966823" sldId="1167"/>
        </pc:sldMkLst>
        <pc:spChg chg="mod ord">
          <ac:chgData name="Chelsea Wu" userId="9718ccf3-4618-40fc-b282-eb5605b6053c" providerId="ADAL" clId="{65769F22-F7EA-48A4-B623-BAD3A1DFBE0D}" dt="2024-10-08T04:20:39.791" v="956" actId="207"/>
          <ac:spMkLst>
            <pc:docMk/>
            <pc:sldMk cId="2681966823" sldId="1167"/>
            <ac:spMk id="2" creationId="{719CAB3D-4C25-2E4B-BA52-4812DD3E3588}"/>
          </ac:spMkLst>
        </pc:spChg>
        <pc:spChg chg="mod ord">
          <ac:chgData name="Chelsea Wu" userId="9718ccf3-4618-40fc-b282-eb5605b6053c" providerId="ADAL" clId="{65769F22-F7EA-48A4-B623-BAD3A1DFBE0D}" dt="2024-10-08T04:22:20.117" v="1296" actId="14100"/>
          <ac:spMkLst>
            <pc:docMk/>
            <pc:sldMk cId="2681966823" sldId="1167"/>
            <ac:spMk id="3" creationId="{77DAA8E3-72AC-078D-7A8A-FB12899469A3}"/>
          </ac:spMkLst>
        </pc:spChg>
        <pc:spChg chg="add del mod">
          <ac:chgData name="Chelsea Wu" userId="9718ccf3-4618-40fc-b282-eb5605b6053c" providerId="ADAL" clId="{65769F22-F7EA-48A4-B623-BAD3A1DFBE0D}" dt="2024-10-08T03:23:50.983" v="904" actId="6264"/>
          <ac:spMkLst>
            <pc:docMk/>
            <pc:sldMk cId="2681966823" sldId="1167"/>
            <ac:spMk id="4" creationId="{20ADE45A-A76D-6FE0-F50B-3E73CBAE91D9}"/>
          </ac:spMkLst>
        </pc:spChg>
        <pc:spChg chg="add del mod">
          <ac:chgData name="Chelsea Wu" userId="9718ccf3-4618-40fc-b282-eb5605b6053c" providerId="ADAL" clId="{65769F22-F7EA-48A4-B623-BAD3A1DFBE0D}" dt="2024-10-08T03:23:50.983" v="904" actId="6264"/>
          <ac:spMkLst>
            <pc:docMk/>
            <pc:sldMk cId="2681966823" sldId="1167"/>
            <ac:spMk id="5" creationId="{C3915157-F567-70DE-19BC-018CBC19746F}"/>
          </ac:spMkLst>
        </pc:spChg>
        <pc:picChg chg="add mod">
          <ac:chgData name="Chelsea Wu" userId="9718ccf3-4618-40fc-b282-eb5605b6053c" providerId="ADAL" clId="{65769F22-F7EA-48A4-B623-BAD3A1DFBE0D}" dt="2024-10-08T04:22:15" v="1295" actId="962"/>
          <ac:picMkLst>
            <pc:docMk/>
            <pc:sldMk cId="2681966823" sldId="1167"/>
            <ac:picMk id="6" creationId="{B01E4E8E-F622-791F-6F10-440F30652A80}"/>
          </ac:picMkLst>
        </pc:picChg>
      </pc:sldChg>
      <pc:sldChg chg="del">
        <pc:chgData name="Chelsea Wu" userId="9718ccf3-4618-40fc-b282-eb5605b6053c" providerId="ADAL" clId="{65769F22-F7EA-48A4-B623-BAD3A1DFBE0D}" dt="2024-10-07T19:46:44.373" v="44" actId="2696"/>
        <pc:sldMkLst>
          <pc:docMk/>
          <pc:sldMk cId="3202164884" sldId="1167"/>
        </pc:sldMkLst>
      </pc:sldChg>
      <pc:sldChg chg="addSp delSp modSp new mod modClrScheme chgLayout">
        <pc:chgData name="Chelsea Wu" userId="9718ccf3-4618-40fc-b282-eb5605b6053c" providerId="ADAL" clId="{65769F22-F7EA-48A4-B623-BAD3A1DFBE0D}" dt="2024-10-08T04:20:42.720" v="957" actId="207"/>
        <pc:sldMkLst>
          <pc:docMk/>
          <pc:sldMk cId="517149368" sldId="1168"/>
        </pc:sldMkLst>
        <pc:spChg chg="mod ord">
          <ac:chgData name="Chelsea Wu" userId="9718ccf3-4618-40fc-b282-eb5605b6053c" providerId="ADAL" clId="{65769F22-F7EA-48A4-B623-BAD3A1DFBE0D}" dt="2024-10-08T04:20:42.720" v="957" actId="207"/>
          <ac:spMkLst>
            <pc:docMk/>
            <pc:sldMk cId="517149368" sldId="1168"/>
            <ac:spMk id="2" creationId="{2F690EBB-CA0E-6270-7DD3-F43CBDAF7A7A}"/>
          </ac:spMkLst>
        </pc:spChg>
        <pc:spChg chg="del mod ord">
          <ac:chgData name="Chelsea Wu" userId="9718ccf3-4618-40fc-b282-eb5605b6053c" providerId="ADAL" clId="{65769F22-F7EA-48A4-B623-BAD3A1DFBE0D}" dt="2024-10-08T03:24:43.553" v="910" actId="700"/>
          <ac:spMkLst>
            <pc:docMk/>
            <pc:sldMk cId="517149368" sldId="1168"/>
            <ac:spMk id="3" creationId="{C3DBE9D0-0B96-F954-95B1-DA00C5AED3C9}"/>
          </ac:spMkLst>
        </pc:spChg>
        <pc:spChg chg="add del mod ord">
          <ac:chgData name="Chelsea Wu" userId="9718ccf3-4618-40fc-b282-eb5605b6053c" providerId="ADAL" clId="{65769F22-F7EA-48A4-B623-BAD3A1DFBE0D}" dt="2024-10-08T03:24:45.186" v="911" actId="6264"/>
          <ac:spMkLst>
            <pc:docMk/>
            <pc:sldMk cId="517149368" sldId="1168"/>
            <ac:spMk id="4" creationId="{ADD3C59C-4803-C0B2-3714-E85D03C93FA3}"/>
          </ac:spMkLst>
        </pc:spChg>
        <pc:spChg chg="add del mod">
          <ac:chgData name="Chelsea Wu" userId="9718ccf3-4618-40fc-b282-eb5605b6053c" providerId="ADAL" clId="{65769F22-F7EA-48A4-B623-BAD3A1DFBE0D}" dt="2024-10-08T03:24:45.186" v="911" actId="6264"/>
          <ac:spMkLst>
            <pc:docMk/>
            <pc:sldMk cId="517149368" sldId="1168"/>
            <ac:spMk id="5" creationId="{302694EA-AE2E-DE75-DAA8-F3EB00BDC65A}"/>
          </ac:spMkLst>
        </pc:spChg>
        <pc:spChg chg="add mod ord">
          <ac:chgData name="Chelsea Wu" userId="9718ccf3-4618-40fc-b282-eb5605b6053c" providerId="ADAL" clId="{65769F22-F7EA-48A4-B623-BAD3A1DFBE0D}" dt="2024-10-08T03:25:05.749" v="924" actId="20577"/>
          <ac:spMkLst>
            <pc:docMk/>
            <pc:sldMk cId="517149368" sldId="1168"/>
            <ac:spMk id="6" creationId="{B7BEDF02-E493-B005-13B9-B2640AA12B5C}"/>
          </ac:spMkLst>
        </pc:spChg>
      </pc:sldChg>
      <pc:sldChg chg="del">
        <pc:chgData name="Chelsea Wu" userId="9718ccf3-4618-40fc-b282-eb5605b6053c" providerId="ADAL" clId="{65769F22-F7EA-48A4-B623-BAD3A1DFBE0D}" dt="2024-10-07T19:46:44.373" v="44" actId="2696"/>
        <pc:sldMkLst>
          <pc:docMk/>
          <pc:sldMk cId="1622107039" sldId="1168"/>
        </pc:sldMkLst>
      </pc:sldChg>
      <pc:sldChg chg="addSp delSp modSp new mod">
        <pc:chgData name="Chelsea Wu" userId="9718ccf3-4618-40fc-b282-eb5605b6053c" providerId="ADAL" clId="{65769F22-F7EA-48A4-B623-BAD3A1DFBE0D}" dt="2024-10-08T04:25:01.858" v="2237" actId="962"/>
        <pc:sldMkLst>
          <pc:docMk/>
          <pc:sldMk cId="394043570" sldId="1169"/>
        </pc:sldMkLst>
        <pc:spChg chg="mod">
          <ac:chgData name="Chelsea Wu" userId="9718ccf3-4618-40fc-b282-eb5605b6053c" providerId="ADAL" clId="{65769F22-F7EA-48A4-B623-BAD3A1DFBE0D}" dt="2024-10-08T04:22:39.698" v="1298"/>
          <ac:spMkLst>
            <pc:docMk/>
            <pc:sldMk cId="394043570" sldId="1169"/>
            <ac:spMk id="2" creationId="{E1878EE5-1310-0790-4D68-7DDC40953427}"/>
          </ac:spMkLst>
        </pc:spChg>
        <pc:spChg chg="del">
          <ac:chgData name="Chelsea Wu" userId="9718ccf3-4618-40fc-b282-eb5605b6053c" providerId="ADAL" clId="{65769F22-F7EA-48A4-B623-BAD3A1DFBE0D}" dt="2024-10-08T04:22:53.995" v="1299" actId="931"/>
          <ac:spMkLst>
            <pc:docMk/>
            <pc:sldMk cId="394043570" sldId="1169"/>
            <ac:spMk id="3" creationId="{90C51843-6765-3203-8B9E-753E7256E9CF}"/>
          </ac:spMkLst>
        </pc:spChg>
        <pc:picChg chg="add mod">
          <ac:chgData name="Chelsea Wu" userId="9718ccf3-4618-40fc-b282-eb5605b6053c" providerId="ADAL" clId="{65769F22-F7EA-48A4-B623-BAD3A1DFBE0D}" dt="2024-10-08T04:25:01.858" v="2237" actId="962"/>
          <ac:picMkLst>
            <pc:docMk/>
            <pc:sldMk cId="394043570" sldId="1169"/>
            <ac:picMk id="5" creationId="{1FC588E9-78DF-C8D9-1610-3D87448D3A0E}"/>
          </ac:picMkLst>
        </pc:picChg>
      </pc:sldChg>
      <pc:sldChg chg="del">
        <pc:chgData name="Chelsea Wu" userId="9718ccf3-4618-40fc-b282-eb5605b6053c" providerId="ADAL" clId="{65769F22-F7EA-48A4-B623-BAD3A1DFBE0D}" dt="2024-10-07T19:46:44.373" v="44" actId="2696"/>
        <pc:sldMkLst>
          <pc:docMk/>
          <pc:sldMk cId="2342021771" sldId="1169"/>
        </pc:sldMkLst>
      </pc:sldChg>
      <pc:sldChg chg="modSp add mod">
        <pc:chgData name="Chelsea Wu" userId="9718ccf3-4618-40fc-b282-eb5605b6053c" providerId="ADAL" clId="{65769F22-F7EA-48A4-B623-BAD3A1DFBE0D}" dt="2024-10-08T04:20:47.076" v="958" actId="207"/>
        <pc:sldMkLst>
          <pc:docMk/>
          <pc:sldMk cId="2836020539" sldId="1170"/>
        </pc:sldMkLst>
        <pc:spChg chg="mod">
          <ac:chgData name="Chelsea Wu" userId="9718ccf3-4618-40fc-b282-eb5605b6053c" providerId="ADAL" clId="{65769F22-F7EA-48A4-B623-BAD3A1DFBE0D}" dt="2024-10-08T04:20:47.076" v="958" actId="207"/>
          <ac:spMkLst>
            <pc:docMk/>
            <pc:sldMk cId="2836020539" sldId="1170"/>
            <ac:spMk id="2" creationId="{94940621-8950-33F5-196D-A9292A6E50BB}"/>
          </ac:spMkLst>
        </pc:spChg>
        <pc:spChg chg="mod">
          <ac:chgData name="Chelsea Wu" userId="9718ccf3-4618-40fc-b282-eb5605b6053c" providerId="ADAL" clId="{65769F22-F7EA-48A4-B623-BAD3A1DFBE0D}" dt="2024-10-08T03:25:16.381" v="928"/>
          <ac:spMkLst>
            <pc:docMk/>
            <pc:sldMk cId="2836020539" sldId="1170"/>
            <ac:spMk id="6" creationId="{6F8A7FD1-D643-D3C0-9F95-7A906D3FA9A6}"/>
          </ac:spMkLst>
        </pc:spChg>
      </pc:sldChg>
      <pc:sldChg chg="del">
        <pc:chgData name="Chelsea Wu" userId="9718ccf3-4618-40fc-b282-eb5605b6053c" providerId="ADAL" clId="{65769F22-F7EA-48A4-B623-BAD3A1DFBE0D}" dt="2024-10-07T19:46:44.373" v="44" actId="2696"/>
        <pc:sldMkLst>
          <pc:docMk/>
          <pc:sldMk cId="3085422338" sldId="1170"/>
        </pc:sldMkLst>
      </pc:sldChg>
      <pc:sldChg chg="modSp add mod">
        <pc:chgData name="Chelsea Wu" userId="9718ccf3-4618-40fc-b282-eb5605b6053c" providerId="ADAL" clId="{65769F22-F7EA-48A4-B623-BAD3A1DFBE0D}" dt="2024-10-08T04:20:49.776" v="959" actId="207"/>
        <pc:sldMkLst>
          <pc:docMk/>
          <pc:sldMk cId="638018282" sldId="1171"/>
        </pc:sldMkLst>
        <pc:spChg chg="mod">
          <ac:chgData name="Chelsea Wu" userId="9718ccf3-4618-40fc-b282-eb5605b6053c" providerId="ADAL" clId="{65769F22-F7EA-48A4-B623-BAD3A1DFBE0D}" dt="2024-10-08T04:20:49.776" v="959" actId="207"/>
          <ac:spMkLst>
            <pc:docMk/>
            <pc:sldMk cId="638018282" sldId="1171"/>
            <ac:spMk id="2" creationId="{B03DBCD3-DC42-D646-3BE9-3F21F8C8F38B}"/>
          </ac:spMkLst>
        </pc:spChg>
        <pc:spChg chg="mod">
          <ac:chgData name="Chelsea Wu" userId="9718ccf3-4618-40fc-b282-eb5605b6053c" providerId="ADAL" clId="{65769F22-F7EA-48A4-B623-BAD3A1DFBE0D}" dt="2024-10-08T03:25:38.753" v="933" actId="255"/>
          <ac:spMkLst>
            <pc:docMk/>
            <pc:sldMk cId="638018282" sldId="1171"/>
            <ac:spMk id="6" creationId="{04D3A931-C123-5376-26E3-2844158F905C}"/>
          </ac:spMkLst>
        </pc:spChg>
      </pc:sldChg>
      <pc:sldChg chg="del">
        <pc:chgData name="Chelsea Wu" userId="9718ccf3-4618-40fc-b282-eb5605b6053c" providerId="ADAL" clId="{65769F22-F7EA-48A4-B623-BAD3A1DFBE0D}" dt="2024-10-07T19:46:44.373" v="44" actId="2696"/>
        <pc:sldMkLst>
          <pc:docMk/>
          <pc:sldMk cId="3800366626" sldId="1171"/>
        </pc:sldMkLst>
      </pc:sldChg>
      <pc:sldChg chg="del">
        <pc:chgData name="Chelsea Wu" userId="9718ccf3-4618-40fc-b282-eb5605b6053c" providerId="ADAL" clId="{65769F22-F7EA-48A4-B623-BAD3A1DFBE0D}" dt="2024-10-07T19:46:44.373" v="44" actId="2696"/>
        <pc:sldMkLst>
          <pc:docMk/>
          <pc:sldMk cId="1113197281" sldId="1172"/>
        </pc:sldMkLst>
      </pc:sldChg>
      <pc:sldChg chg="modSp add mod ord">
        <pc:chgData name="Chelsea Wu" userId="9718ccf3-4618-40fc-b282-eb5605b6053c" providerId="ADAL" clId="{65769F22-F7EA-48A4-B623-BAD3A1DFBE0D}" dt="2024-10-08T04:21:14.263" v="966"/>
        <pc:sldMkLst>
          <pc:docMk/>
          <pc:sldMk cId="3108273167" sldId="1172"/>
        </pc:sldMkLst>
        <pc:spChg chg="mod">
          <ac:chgData name="Chelsea Wu" userId="9718ccf3-4618-40fc-b282-eb5605b6053c" providerId="ADAL" clId="{65769F22-F7EA-48A4-B623-BAD3A1DFBE0D}" dt="2024-10-08T04:21:04.636" v="963" actId="20577"/>
          <ac:spMkLst>
            <pc:docMk/>
            <pc:sldMk cId="3108273167" sldId="1172"/>
            <ac:spMk id="6" creationId="{2D6357E9-0DF4-9212-2757-29EF08C3835E}"/>
          </ac:spMkLst>
        </pc:spChg>
        <pc:spChg chg="mod">
          <ac:chgData name="Chelsea Wu" userId="9718ccf3-4618-40fc-b282-eb5605b6053c" providerId="ADAL" clId="{65769F22-F7EA-48A4-B623-BAD3A1DFBE0D}" dt="2024-10-08T04:21:14.263" v="966"/>
          <ac:spMkLst>
            <pc:docMk/>
            <pc:sldMk cId="3108273167" sldId="1172"/>
            <ac:spMk id="7" creationId="{482DC74A-07A3-1164-FBA2-26B72E41898D}"/>
          </ac:spMkLst>
        </pc:spChg>
      </pc:sldChg>
      <pc:sldChg chg="modSp add mod">
        <pc:chgData name="Chelsea Wu" userId="9718ccf3-4618-40fc-b282-eb5605b6053c" providerId="ADAL" clId="{65769F22-F7EA-48A4-B623-BAD3A1DFBE0D}" dt="2024-10-08T04:22:31.663" v="1297" actId="113"/>
        <pc:sldMkLst>
          <pc:docMk/>
          <pc:sldMk cId="1792058259" sldId="1173"/>
        </pc:sldMkLst>
        <pc:spChg chg="mod">
          <ac:chgData name="Chelsea Wu" userId="9718ccf3-4618-40fc-b282-eb5605b6053c" providerId="ADAL" clId="{65769F22-F7EA-48A4-B623-BAD3A1DFBE0D}" dt="2024-10-08T04:21:23.835" v="973" actId="20577"/>
          <ac:spMkLst>
            <pc:docMk/>
            <pc:sldMk cId="1792058259" sldId="1173"/>
            <ac:spMk id="6" creationId="{BE494A4E-26E8-99C9-6A47-3B7D720B6E5F}"/>
          </ac:spMkLst>
        </pc:spChg>
        <pc:spChg chg="mod">
          <ac:chgData name="Chelsea Wu" userId="9718ccf3-4618-40fc-b282-eb5605b6053c" providerId="ADAL" clId="{65769F22-F7EA-48A4-B623-BAD3A1DFBE0D}" dt="2024-10-08T04:22:31.663" v="1297" actId="113"/>
          <ac:spMkLst>
            <pc:docMk/>
            <pc:sldMk cId="1792058259" sldId="1173"/>
            <ac:spMk id="7" creationId="{EA168E68-2945-CA5F-9979-2C0E9757077F}"/>
          </ac:spMkLst>
        </pc:spChg>
      </pc:sldChg>
      <pc:sldChg chg="del">
        <pc:chgData name="Chelsea Wu" userId="9718ccf3-4618-40fc-b282-eb5605b6053c" providerId="ADAL" clId="{65769F22-F7EA-48A4-B623-BAD3A1DFBE0D}" dt="2024-10-07T19:46:44.373" v="44" actId="2696"/>
        <pc:sldMkLst>
          <pc:docMk/>
          <pc:sldMk cId="1840529812" sldId="1173"/>
        </pc:sldMkLst>
      </pc:sldChg>
      <pc:sldChg chg="modSp new mod">
        <pc:chgData name="Chelsea Wu" userId="9718ccf3-4618-40fc-b282-eb5605b6053c" providerId="ADAL" clId="{65769F22-F7EA-48A4-B623-BAD3A1DFBE0D}" dt="2024-10-08T04:25:49.077" v="2251" actId="14100"/>
        <pc:sldMkLst>
          <pc:docMk/>
          <pc:sldMk cId="1611994902" sldId="1174"/>
        </pc:sldMkLst>
        <pc:spChg chg="mod">
          <ac:chgData name="Chelsea Wu" userId="9718ccf3-4618-40fc-b282-eb5605b6053c" providerId="ADAL" clId="{65769F22-F7EA-48A4-B623-BAD3A1DFBE0D}" dt="2024-10-08T04:25:49.077" v="2251" actId="14100"/>
          <ac:spMkLst>
            <pc:docMk/>
            <pc:sldMk cId="1611994902" sldId="1174"/>
            <ac:spMk id="2" creationId="{271A2066-72CC-31AC-B511-9C55062C2E4B}"/>
          </ac:spMkLst>
        </pc:spChg>
        <pc:spChg chg="mod">
          <ac:chgData name="Chelsea Wu" userId="9718ccf3-4618-40fc-b282-eb5605b6053c" providerId="ADAL" clId="{65769F22-F7EA-48A4-B623-BAD3A1DFBE0D}" dt="2024-10-08T04:25:23.541" v="2244" actId="20577"/>
          <ac:spMkLst>
            <pc:docMk/>
            <pc:sldMk cId="1611994902" sldId="1174"/>
            <ac:spMk id="3" creationId="{2EBDC54D-6BEC-E893-EF00-98420771C588}"/>
          </ac:spMkLst>
        </pc:spChg>
      </pc:sldChg>
      <pc:sldChg chg="del">
        <pc:chgData name="Chelsea Wu" userId="9718ccf3-4618-40fc-b282-eb5605b6053c" providerId="ADAL" clId="{65769F22-F7EA-48A4-B623-BAD3A1DFBE0D}" dt="2024-10-07T19:46:44.373" v="44" actId="2696"/>
        <pc:sldMkLst>
          <pc:docMk/>
          <pc:sldMk cId="3581305234" sldId="1174"/>
        </pc:sldMkLst>
      </pc:sldChg>
      <pc:sldChg chg="modSp new mod">
        <pc:chgData name="Chelsea Wu" userId="9718ccf3-4618-40fc-b282-eb5605b6053c" providerId="ADAL" clId="{65769F22-F7EA-48A4-B623-BAD3A1DFBE0D}" dt="2024-10-08T04:25:45.751" v="2250" actId="14100"/>
        <pc:sldMkLst>
          <pc:docMk/>
          <pc:sldMk cId="369873253" sldId="1175"/>
        </pc:sldMkLst>
        <pc:spChg chg="mod">
          <ac:chgData name="Chelsea Wu" userId="9718ccf3-4618-40fc-b282-eb5605b6053c" providerId="ADAL" clId="{65769F22-F7EA-48A4-B623-BAD3A1DFBE0D}" dt="2024-10-08T04:25:45.751" v="2250" actId="14100"/>
          <ac:spMkLst>
            <pc:docMk/>
            <pc:sldMk cId="369873253" sldId="1175"/>
            <ac:spMk id="2" creationId="{6D932DB1-1377-DE8A-A757-D47262ECB64B}"/>
          </ac:spMkLst>
        </pc:spChg>
        <pc:spChg chg="mod">
          <ac:chgData name="Chelsea Wu" userId="9718ccf3-4618-40fc-b282-eb5605b6053c" providerId="ADAL" clId="{65769F22-F7EA-48A4-B623-BAD3A1DFBE0D}" dt="2024-10-08T04:25:41.303" v="2249" actId="20577"/>
          <ac:spMkLst>
            <pc:docMk/>
            <pc:sldMk cId="369873253" sldId="1175"/>
            <ac:spMk id="3" creationId="{5F2A804D-482A-F73C-7639-D290F9333F5C}"/>
          </ac:spMkLst>
        </pc:spChg>
      </pc:sldChg>
      <pc:sldChg chg="del">
        <pc:chgData name="Chelsea Wu" userId="9718ccf3-4618-40fc-b282-eb5605b6053c" providerId="ADAL" clId="{65769F22-F7EA-48A4-B623-BAD3A1DFBE0D}" dt="2024-10-07T19:46:44.373" v="44" actId="2696"/>
        <pc:sldMkLst>
          <pc:docMk/>
          <pc:sldMk cId="1295508446" sldId="1176"/>
        </pc:sldMkLst>
      </pc:sldChg>
      <pc:sldChg chg="addSp delSp modSp new mod ord chgLayout modNotesTx">
        <pc:chgData name="Chelsea Wu" userId="9718ccf3-4618-40fc-b282-eb5605b6053c" providerId="ADAL" clId="{65769F22-F7EA-48A4-B623-BAD3A1DFBE0D}" dt="2024-10-08T04:55:05.777" v="4560" actId="13244"/>
        <pc:sldMkLst>
          <pc:docMk/>
          <pc:sldMk cId="3665338639" sldId="1176"/>
        </pc:sldMkLst>
        <pc:spChg chg="mod ord">
          <ac:chgData name="Chelsea Wu" userId="9718ccf3-4618-40fc-b282-eb5605b6053c" providerId="ADAL" clId="{65769F22-F7EA-48A4-B623-BAD3A1DFBE0D}" dt="2024-10-08T04:39:01.618" v="2935" actId="242"/>
          <ac:spMkLst>
            <pc:docMk/>
            <pc:sldMk cId="3665338639" sldId="1176"/>
            <ac:spMk id="2" creationId="{99C55470-4C7B-B8E7-0DB3-4171AA1D170A}"/>
          </ac:spMkLst>
        </pc:spChg>
        <pc:spChg chg="del">
          <ac:chgData name="Chelsea Wu" userId="9718ccf3-4618-40fc-b282-eb5605b6053c" providerId="ADAL" clId="{65769F22-F7EA-48A4-B623-BAD3A1DFBE0D}" dt="2024-10-08T04:28:31.387" v="2264" actId="6264"/>
          <ac:spMkLst>
            <pc:docMk/>
            <pc:sldMk cId="3665338639" sldId="1176"/>
            <ac:spMk id="3" creationId="{B70BF815-67A0-165D-112F-A9B71FE520C5}"/>
          </ac:spMkLst>
        </pc:spChg>
        <pc:spChg chg="add del mod">
          <ac:chgData name="Chelsea Wu" userId="9718ccf3-4618-40fc-b282-eb5605b6053c" providerId="ADAL" clId="{65769F22-F7EA-48A4-B623-BAD3A1DFBE0D}" dt="2024-10-08T04:28:31.387" v="2264" actId="6264"/>
          <ac:spMkLst>
            <pc:docMk/>
            <pc:sldMk cId="3665338639" sldId="1176"/>
            <ac:spMk id="4" creationId="{164B4B08-0D39-7D1A-907A-7492282C8C8B}"/>
          </ac:spMkLst>
        </pc:spChg>
        <pc:spChg chg="add del mod">
          <ac:chgData name="Chelsea Wu" userId="9718ccf3-4618-40fc-b282-eb5605b6053c" providerId="ADAL" clId="{65769F22-F7EA-48A4-B623-BAD3A1DFBE0D}" dt="2024-10-08T04:37:22.011" v="2913"/>
          <ac:spMkLst>
            <pc:docMk/>
            <pc:sldMk cId="3665338639" sldId="1176"/>
            <ac:spMk id="4" creationId="{E5086BFA-5023-F318-E0ED-9D8A42ED0344}"/>
          </ac:spMkLst>
        </pc:spChg>
        <pc:spChg chg="add del mod ord">
          <ac:chgData name="Chelsea Wu" userId="9718ccf3-4618-40fc-b282-eb5605b6053c" providerId="ADAL" clId="{65769F22-F7EA-48A4-B623-BAD3A1DFBE0D}" dt="2024-10-08T04:28:42.430" v="2265" actId="931"/>
          <ac:spMkLst>
            <pc:docMk/>
            <pc:sldMk cId="3665338639" sldId="1176"/>
            <ac:spMk id="5" creationId="{8933D154-8CAA-66E2-5506-1E90F47AA949}"/>
          </ac:spMkLst>
        </pc:spChg>
        <pc:spChg chg="mod">
          <ac:chgData name="Chelsea Wu" userId="9718ccf3-4618-40fc-b282-eb5605b6053c" providerId="ADAL" clId="{65769F22-F7EA-48A4-B623-BAD3A1DFBE0D}" dt="2024-10-08T04:54:05.887" v="4553"/>
          <ac:spMkLst>
            <pc:docMk/>
            <pc:sldMk cId="3665338639" sldId="1176"/>
            <ac:spMk id="8" creationId="{2BE0CE2F-E69D-3294-955A-01E5D58AD7BC}"/>
          </ac:spMkLst>
        </pc:spChg>
        <pc:spChg chg="mod">
          <ac:chgData name="Chelsea Wu" userId="9718ccf3-4618-40fc-b282-eb5605b6053c" providerId="ADAL" clId="{65769F22-F7EA-48A4-B623-BAD3A1DFBE0D}" dt="2024-10-08T04:54:30.290" v="4556"/>
          <ac:spMkLst>
            <pc:docMk/>
            <pc:sldMk cId="3665338639" sldId="1176"/>
            <ac:spMk id="11" creationId="{7F464DDB-8215-022C-EF7D-4CC963E19ED5}"/>
          </ac:spMkLst>
        </pc:spChg>
        <pc:grpChg chg="add mod ord">
          <ac:chgData name="Chelsea Wu" userId="9718ccf3-4618-40fc-b282-eb5605b6053c" providerId="ADAL" clId="{65769F22-F7EA-48A4-B623-BAD3A1DFBE0D}" dt="2024-10-08T04:55:05.777" v="4560" actId="13244"/>
          <ac:grpSpMkLst>
            <pc:docMk/>
            <pc:sldMk cId="3665338639" sldId="1176"/>
            <ac:grpSpMk id="6" creationId="{3141CADD-447F-2984-1243-EE59DFB81D48}"/>
          </ac:grpSpMkLst>
        </pc:grpChg>
        <pc:grpChg chg="add mod">
          <ac:chgData name="Chelsea Wu" userId="9718ccf3-4618-40fc-b282-eb5605b6053c" providerId="ADAL" clId="{65769F22-F7EA-48A4-B623-BAD3A1DFBE0D}" dt="2024-10-08T04:54:30.290" v="4556"/>
          <ac:grpSpMkLst>
            <pc:docMk/>
            <pc:sldMk cId="3665338639" sldId="1176"/>
            <ac:grpSpMk id="10" creationId="{0A2A6817-6897-D8AB-CEEA-A699DD877BAC}"/>
          </ac:grpSpMkLst>
        </pc:grpChg>
        <pc:picChg chg="add mod ord">
          <ac:chgData name="Chelsea Wu" userId="9718ccf3-4618-40fc-b282-eb5605b6053c" providerId="ADAL" clId="{65769F22-F7EA-48A4-B623-BAD3A1DFBE0D}" dt="2024-10-08T04:37:56.910" v="2921" actId="700"/>
          <ac:picMkLst>
            <pc:docMk/>
            <pc:sldMk cId="3665338639" sldId="1176"/>
            <ac:picMk id="5" creationId="{604A3318-8DDE-B6E0-AE4A-4F4E8870198B}"/>
          </ac:picMkLst>
        </pc:picChg>
        <pc:picChg chg="add del mod">
          <ac:chgData name="Chelsea Wu" userId="9718ccf3-4618-40fc-b282-eb5605b6053c" providerId="ADAL" clId="{65769F22-F7EA-48A4-B623-BAD3A1DFBE0D}" dt="2024-10-08T04:37:20.527" v="2912" actId="478"/>
          <ac:picMkLst>
            <pc:docMk/>
            <pc:sldMk cId="3665338639" sldId="1176"/>
            <ac:picMk id="7" creationId="{32F8D3BF-EF90-6205-D7C6-263943D32643}"/>
          </ac:picMkLst>
        </pc:picChg>
        <pc:picChg chg="mod">
          <ac:chgData name="Chelsea Wu" userId="9718ccf3-4618-40fc-b282-eb5605b6053c" providerId="ADAL" clId="{65769F22-F7EA-48A4-B623-BAD3A1DFBE0D}" dt="2024-10-08T04:54:05.887" v="4553"/>
          <ac:picMkLst>
            <pc:docMk/>
            <pc:sldMk cId="3665338639" sldId="1176"/>
            <ac:picMk id="9" creationId="{2CBDCBC9-8C2F-D764-430A-A32ED6F902ED}"/>
          </ac:picMkLst>
        </pc:picChg>
        <pc:picChg chg="mod">
          <ac:chgData name="Chelsea Wu" userId="9718ccf3-4618-40fc-b282-eb5605b6053c" providerId="ADAL" clId="{65769F22-F7EA-48A4-B623-BAD3A1DFBE0D}" dt="2024-10-08T04:54:30.290" v="4556"/>
          <ac:picMkLst>
            <pc:docMk/>
            <pc:sldMk cId="3665338639" sldId="1176"/>
            <ac:picMk id="12" creationId="{7F534A25-5478-7A68-D534-3C4FF5852863}"/>
          </ac:picMkLst>
        </pc:picChg>
      </pc:sldChg>
      <pc:sldChg chg="del">
        <pc:chgData name="Chelsea Wu" userId="9718ccf3-4618-40fc-b282-eb5605b6053c" providerId="ADAL" clId="{65769F22-F7EA-48A4-B623-BAD3A1DFBE0D}" dt="2024-10-07T19:46:44.373" v="44" actId="2696"/>
        <pc:sldMkLst>
          <pc:docMk/>
          <pc:sldMk cId="98593021" sldId="1177"/>
        </pc:sldMkLst>
      </pc:sldChg>
      <pc:sldChg chg="modSp add mod ord">
        <pc:chgData name="Chelsea Wu" userId="9718ccf3-4618-40fc-b282-eb5605b6053c" providerId="ADAL" clId="{65769F22-F7EA-48A4-B623-BAD3A1DFBE0D}" dt="2024-10-08T04:51:56.600" v="4486" actId="20577"/>
        <pc:sldMkLst>
          <pc:docMk/>
          <pc:sldMk cId="3413584103" sldId="1177"/>
        </pc:sldMkLst>
        <pc:spChg chg="mod">
          <ac:chgData name="Chelsea Wu" userId="9718ccf3-4618-40fc-b282-eb5605b6053c" providerId="ADAL" clId="{65769F22-F7EA-48A4-B623-BAD3A1DFBE0D}" dt="2024-10-08T04:51:56.600" v="4486" actId="20577"/>
          <ac:spMkLst>
            <pc:docMk/>
            <pc:sldMk cId="3413584103" sldId="1177"/>
            <ac:spMk id="2" creationId="{DBCB5F0B-353A-7C22-26AB-7F350E8B6C23}"/>
          </ac:spMkLst>
        </pc:spChg>
      </pc:sldChg>
      <pc:sldChg chg="modSp add mod ord">
        <pc:chgData name="Chelsea Wu" userId="9718ccf3-4618-40fc-b282-eb5605b6053c" providerId="ADAL" clId="{65769F22-F7EA-48A4-B623-BAD3A1DFBE0D}" dt="2024-10-08T04:52:06.455" v="4493" actId="20577"/>
        <pc:sldMkLst>
          <pc:docMk/>
          <pc:sldMk cId="1039269328" sldId="1178"/>
        </pc:sldMkLst>
        <pc:spChg chg="mod">
          <ac:chgData name="Chelsea Wu" userId="9718ccf3-4618-40fc-b282-eb5605b6053c" providerId="ADAL" clId="{65769F22-F7EA-48A4-B623-BAD3A1DFBE0D}" dt="2024-10-08T04:52:06.455" v="4493" actId="20577"/>
          <ac:spMkLst>
            <pc:docMk/>
            <pc:sldMk cId="1039269328" sldId="1178"/>
            <ac:spMk id="2" creationId="{733DAE69-6E7D-C781-1932-E47CDE77B2A4}"/>
          </ac:spMkLst>
        </pc:spChg>
      </pc:sldChg>
      <pc:sldChg chg="addSp delSp modSp add mod modClrScheme chgLayout">
        <pc:chgData name="Chelsea Wu" userId="9718ccf3-4618-40fc-b282-eb5605b6053c" providerId="ADAL" clId="{65769F22-F7EA-48A4-B623-BAD3A1DFBE0D}" dt="2024-10-08T04:39:28.776" v="2942" actId="255"/>
        <pc:sldMkLst>
          <pc:docMk/>
          <pc:sldMk cId="4216767961" sldId="1179"/>
        </pc:sldMkLst>
        <pc:spChg chg="mod ord">
          <ac:chgData name="Chelsea Wu" userId="9718ccf3-4618-40fc-b282-eb5605b6053c" providerId="ADAL" clId="{65769F22-F7EA-48A4-B623-BAD3A1DFBE0D}" dt="2024-10-08T04:39:28.776" v="2942" actId="255"/>
          <ac:spMkLst>
            <pc:docMk/>
            <pc:sldMk cId="4216767961" sldId="1179"/>
            <ac:spMk id="2" creationId="{95B727B3-C436-CC75-F2EA-DABB10392297}"/>
          </ac:spMkLst>
        </pc:spChg>
        <pc:spChg chg="add del mod">
          <ac:chgData name="Chelsea Wu" userId="9718ccf3-4618-40fc-b282-eb5605b6053c" providerId="ADAL" clId="{65769F22-F7EA-48A4-B623-BAD3A1DFBE0D}" dt="2024-10-08T04:37:34.220" v="2915"/>
          <ac:spMkLst>
            <pc:docMk/>
            <pc:sldMk cId="4216767961" sldId="1179"/>
            <ac:spMk id="4" creationId="{98544814-17F6-260C-A72B-AE736C3F2625}"/>
          </ac:spMkLst>
        </pc:spChg>
        <pc:spChg chg="add mod ord">
          <ac:chgData name="Chelsea Wu" userId="9718ccf3-4618-40fc-b282-eb5605b6053c" providerId="ADAL" clId="{65769F22-F7EA-48A4-B623-BAD3A1DFBE0D}" dt="2024-10-08T04:39:20.566" v="2941"/>
          <ac:spMkLst>
            <pc:docMk/>
            <pc:sldMk cId="4216767961" sldId="1179"/>
            <ac:spMk id="8" creationId="{84ACFB65-6D99-02A5-CF09-472FFFBBDE7B}"/>
          </ac:spMkLst>
        </pc:spChg>
        <pc:spChg chg="add del mod">
          <ac:chgData name="Chelsea Wu" userId="9718ccf3-4618-40fc-b282-eb5605b6053c" providerId="ADAL" clId="{65769F22-F7EA-48A4-B623-BAD3A1DFBE0D}" dt="2024-10-08T04:39:14.661" v="2938" actId="6264"/>
          <ac:spMkLst>
            <pc:docMk/>
            <pc:sldMk cId="4216767961" sldId="1179"/>
            <ac:spMk id="9" creationId="{1AE57F79-7162-29DE-7CFF-3365C31D3F70}"/>
          </ac:spMkLst>
        </pc:spChg>
        <pc:spChg chg="add del mod">
          <ac:chgData name="Chelsea Wu" userId="9718ccf3-4618-40fc-b282-eb5605b6053c" providerId="ADAL" clId="{65769F22-F7EA-48A4-B623-BAD3A1DFBE0D}" dt="2024-10-08T04:39:14.661" v="2938" actId="6264"/>
          <ac:spMkLst>
            <pc:docMk/>
            <pc:sldMk cId="4216767961" sldId="1179"/>
            <ac:spMk id="10" creationId="{B20850AE-ACE9-810F-3D21-151487A44D4D}"/>
          </ac:spMkLst>
        </pc:spChg>
        <pc:spChg chg="add del mod">
          <ac:chgData name="Chelsea Wu" userId="9718ccf3-4618-40fc-b282-eb5605b6053c" providerId="ADAL" clId="{65769F22-F7EA-48A4-B623-BAD3A1DFBE0D}" dt="2024-10-08T04:39:14.661" v="2938" actId="6264"/>
          <ac:spMkLst>
            <pc:docMk/>
            <pc:sldMk cId="4216767961" sldId="1179"/>
            <ac:spMk id="11" creationId="{1BE17310-63B4-C977-C05B-9A811C348798}"/>
          </ac:spMkLst>
        </pc:spChg>
        <pc:spChg chg="add del mod">
          <ac:chgData name="Chelsea Wu" userId="9718ccf3-4618-40fc-b282-eb5605b6053c" providerId="ADAL" clId="{65769F22-F7EA-48A4-B623-BAD3A1DFBE0D}" dt="2024-10-08T04:39:17.996" v="2940" actId="6264"/>
          <ac:spMkLst>
            <pc:docMk/>
            <pc:sldMk cId="4216767961" sldId="1179"/>
            <ac:spMk id="12" creationId="{6FD93DDE-CFFC-E5F5-1C0F-7CA8F8206F3D}"/>
          </ac:spMkLst>
        </pc:spChg>
        <pc:spChg chg="add del mod">
          <ac:chgData name="Chelsea Wu" userId="9718ccf3-4618-40fc-b282-eb5605b6053c" providerId="ADAL" clId="{65769F22-F7EA-48A4-B623-BAD3A1DFBE0D}" dt="2024-10-08T04:39:17.996" v="2940" actId="6264"/>
          <ac:spMkLst>
            <pc:docMk/>
            <pc:sldMk cId="4216767961" sldId="1179"/>
            <ac:spMk id="13" creationId="{691B85F1-5626-4856-295F-0A10B1847B8A}"/>
          </ac:spMkLst>
        </pc:spChg>
        <pc:spChg chg="add del mod">
          <ac:chgData name="Chelsea Wu" userId="9718ccf3-4618-40fc-b282-eb5605b6053c" providerId="ADAL" clId="{65769F22-F7EA-48A4-B623-BAD3A1DFBE0D}" dt="2024-10-08T04:39:17.996" v="2940" actId="6264"/>
          <ac:spMkLst>
            <pc:docMk/>
            <pc:sldMk cId="4216767961" sldId="1179"/>
            <ac:spMk id="14" creationId="{68D6230D-B254-53E7-954B-5FB274170D69}"/>
          </ac:spMkLst>
        </pc:spChg>
        <pc:picChg chg="add mod ord">
          <ac:chgData name="Chelsea Wu" userId="9718ccf3-4618-40fc-b282-eb5605b6053c" providerId="ADAL" clId="{65769F22-F7EA-48A4-B623-BAD3A1DFBE0D}" dt="2024-10-08T04:39:17.996" v="2940" actId="6264"/>
          <ac:picMkLst>
            <pc:docMk/>
            <pc:sldMk cId="4216767961" sldId="1179"/>
            <ac:picMk id="5" creationId="{62D9C999-9F05-59C0-90F7-A107E633060F}"/>
          </ac:picMkLst>
        </pc:picChg>
        <pc:picChg chg="add del mod ord">
          <ac:chgData name="Chelsea Wu" userId="9718ccf3-4618-40fc-b282-eb5605b6053c" providerId="ADAL" clId="{65769F22-F7EA-48A4-B623-BAD3A1DFBE0D}" dt="2024-10-08T04:38:30.854" v="2928" actId="21"/>
          <ac:picMkLst>
            <pc:docMk/>
            <pc:sldMk cId="4216767961" sldId="1179"/>
            <ac:picMk id="6" creationId="{8F069990-C40D-4384-D309-BA3E44FC364E}"/>
          </ac:picMkLst>
        </pc:picChg>
        <pc:picChg chg="del">
          <ac:chgData name="Chelsea Wu" userId="9718ccf3-4618-40fc-b282-eb5605b6053c" providerId="ADAL" clId="{65769F22-F7EA-48A4-B623-BAD3A1DFBE0D}" dt="2024-10-08T04:37:32.857" v="2914" actId="478"/>
          <ac:picMkLst>
            <pc:docMk/>
            <pc:sldMk cId="4216767961" sldId="1179"/>
            <ac:picMk id="7" creationId="{BE58B53A-D917-94AD-BEC0-D4FC36A54F52}"/>
          </ac:picMkLst>
        </pc:picChg>
      </pc:sldChg>
      <pc:sldChg chg="addSp delSp modSp new mod modClrScheme chgLayout">
        <pc:chgData name="Chelsea Wu" userId="9718ccf3-4618-40fc-b282-eb5605b6053c" providerId="ADAL" clId="{65769F22-F7EA-48A4-B623-BAD3A1DFBE0D}" dt="2024-10-08T04:55:17.860" v="4561" actId="13244"/>
        <pc:sldMkLst>
          <pc:docMk/>
          <pc:sldMk cId="1975060693" sldId="1180"/>
        </pc:sldMkLst>
        <pc:spChg chg="mod ord">
          <ac:chgData name="Chelsea Wu" userId="9718ccf3-4618-40fc-b282-eb5605b6053c" providerId="ADAL" clId="{65769F22-F7EA-48A4-B623-BAD3A1DFBE0D}" dt="2024-10-08T04:39:46.159" v="2947" actId="700"/>
          <ac:spMkLst>
            <pc:docMk/>
            <pc:sldMk cId="1975060693" sldId="1180"/>
            <ac:spMk id="2" creationId="{44464C5C-3736-FDAA-E205-4B6135195B96}"/>
          </ac:spMkLst>
        </pc:spChg>
        <pc:spChg chg="mod ord">
          <ac:chgData name="Chelsea Wu" userId="9718ccf3-4618-40fc-b282-eb5605b6053c" providerId="ADAL" clId="{65769F22-F7EA-48A4-B623-BAD3A1DFBE0D}" dt="2024-10-08T04:39:52.175" v="2950" actId="20577"/>
          <ac:spMkLst>
            <pc:docMk/>
            <pc:sldMk cId="1975060693" sldId="1180"/>
            <ac:spMk id="3" creationId="{77DF42E1-9ADC-9D89-7DCF-5DE5C8383D7D}"/>
          </ac:spMkLst>
        </pc:spChg>
        <pc:spChg chg="del">
          <ac:chgData name="Chelsea Wu" userId="9718ccf3-4618-40fc-b282-eb5605b6053c" providerId="ADAL" clId="{65769F22-F7EA-48A4-B623-BAD3A1DFBE0D}" dt="2024-10-08T04:39:46.159" v="2947" actId="700"/>
          <ac:spMkLst>
            <pc:docMk/>
            <pc:sldMk cId="1975060693" sldId="1180"/>
            <ac:spMk id="4" creationId="{3F06E6C1-FD56-25DF-54C5-6D1EE364701D}"/>
          </ac:spMkLst>
        </pc:spChg>
        <pc:spChg chg="mod">
          <ac:chgData name="Chelsea Wu" userId="9718ccf3-4618-40fc-b282-eb5605b6053c" providerId="ADAL" clId="{65769F22-F7EA-48A4-B623-BAD3A1DFBE0D}" dt="2024-10-08T04:54:11.745" v="4554"/>
          <ac:spMkLst>
            <pc:docMk/>
            <pc:sldMk cId="1975060693" sldId="1180"/>
            <ac:spMk id="6" creationId="{34D0C677-572B-7E81-B3D6-5714339E6EAA}"/>
          </ac:spMkLst>
        </pc:spChg>
        <pc:spChg chg="mod">
          <ac:chgData name="Chelsea Wu" userId="9718ccf3-4618-40fc-b282-eb5605b6053c" providerId="ADAL" clId="{65769F22-F7EA-48A4-B623-BAD3A1DFBE0D}" dt="2024-10-08T04:54:29.034" v="4555"/>
          <ac:spMkLst>
            <pc:docMk/>
            <pc:sldMk cId="1975060693" sldId="1180"/>
            <ac:spMk id="9" creationId="{EE59906A-AFCD-854B-3394-B1261AEBA81E}"/>
          </ac:spMkLst>
        </pc:spChg>
        <pc:grpChg chg="add mod">
          <ac:chgData name="Chelsea Wu" userId="9718ccf3-4618-40fc-b282-eb5605b6053c" providerId="ADAL" clId="{65769F22-F7EA-48A4-B623-BAD3A1DFBE0D}" dt="2024-10-08T04:54:11.745" v="4554"/>
          <ac:grpSpMkLst>
            <pc:docMk/>
            <pc:sldMk cId="1975060693" sldId="1180"/>
            <ac:grpSpMk id="5" creationId="{20EB16EB-69EB-C3F8-3340-CE0C46E60706}"/>
          </ac:grpSpMkLst>
        </pc:grpChg>
        <pc:grpChg chg="add mod ord">
          <ac:chgData name="Chelsea Wu" userId="9718ccf3-4618-40fc-b282-eb5605b6053c" providerId="ADAL" clId="{65769F22-F7EA-48A4-B623-BAD3A1DFBE0D}" dt="2024-10-08T04:55:17.860" v="4561" actId="13244"/>
          <ac:grpSpMkLst>
            <pc:docMk/>
            <pc:sldMk cId="1975060693" sldId="1180"/>
            <ac:grpSpMk id="8" creationId="{05DC289C-93DE-BB5C-B830-5D45E9DBA29A}"/>
          </ac:grpSpMkLst>
        </pc:grpChg>
        <pc:picChg chg="mod">
          <ac:chgData name="Chelsea Wu" userId="9718ccf3-4618-40fc-b282-eb5605b6053c" providerId="ADAL" clId="{65769F22-F7EA-48A4-B623-BAD3A1DFBE0D}" dt="2024-10-08T04:54:11.745" v="4554"/>
          <ac:picMkLst>
            <pc:docMk/>
            <pc:sldMk cId="1975060693" sldId="1180"/>
            <ac:picMk id="7" creationId="{3C70967B-F744-0D78-C07A-C9AD7E51BBFC}"/>
          </ac:picMkLst>
        </pc:picChg>
        <pc:picChg chg="mod">
          <ac:chgData name="Chelsea Wu" userId="9718ccf3-4618-40fc-b282-eb5605b6053c" providerId="ADAL" clId="{65769F22-F7EA-48A4-B623-BAD3A1DFBE0D}" dt="2024-10-08T04:54:29.034" v="4555"/>
          <ac:picMkLst>
            <pc:docMk/>
            <pc:sldMk cId="1975060693" sldId="1180"/>
            <ac:picMk id="10" creationId="{8694C526-08DD-ABDB-93C3-EF087737BF2D}"/>
          </ac:picMkLst>
        </pc:picChg>
      </pc:sldChg>
      <pc:sldChg chg="addSp delSp modSp add mod ord chgLayout">
        <pc:chgData name="Chelsea Wu" userId="9718ccf3-4618-40fc-b282-eb5605b6053c" providerId="ADAL" clId="{65769F22-F7EA-48A4-B623-BAD3A1DFBE0D}" dt="2024-10-08T04:40:18.160" v="2958" actId="242"/>
        <pc:sldMkLst>
          <pc:docMk/>
          <pc:sldMk cId="182809964" sldId="1181"/>
        </pc:sldMkLst>
        <pc:spChg chg="mod ord">
          <ac:chgData name="Chelsea Wu" userId="9718ccf3-4618-40fc-b282-eb5605b6053c" providerId="ADAL" clId="{65769F22-F7EA-48A4-B623-BAD3A1DFBE0D}" dt="2024-10-08T04:40:11.932" v="2956" actId="255"/>
          <ac:spMkLst>
            <pc:docMk/>
            <pc:sldMk cId="182809964" sldId="1181"/>
            <ac:spMk id="2" creationId="{FF4D0AD0-9FB5-2258-87D4-44DB22E6BC07}"/>
          </ac:spMkLst>
        </pc:spChg>
        <pc:spChg chg="add del mod">
          <ac:chgData name="Chelsea Wu" userId="9718ccf3-4618-40fc-b282-eb5605b6053c" providerId="ADAL" clId="{65769F22-F7EA-48A4-B623-BAD3A1DFBE0D}" dt="2024-10-08T04:40:07.142" v="2955" actId="6264"/>
          <ac:spMkLst>
            <pc:docMk/>
            <pc:sldMk cId="182809964" sldId="1181"/>
            <ac:spMk id="3" creationId="{BBDBE39D-6098-30E7-9CB5-2A40D85935B0}"/>
          </ac:spMkLst>
        </pc:spChg>
        <pc:spChg chg="add del mod">
          <ac:chgData name="Chelsea Wu" userId="9718ccf3-4618-40fc-b282-eb5605b6053c" providerId="ADAL" clId="{65769F22-F7EA-48A4-B623-BAD3A1DFBE0D}" dt="2024-10-08T04:40:07.142" v="2955" actId="6264"/>
          <ac:spMkLst>
            <pc:docMk/>
            <pc:sldMk cId="182809964" sldId="1181"/>
            <ac:spMk id="4" creationId="{9701E2EF-0375-4D4C-DE04-159DBA37A6A5}"/>
          </ac:spMkLst>
        </pc:spChg>
        <pc:spChg chg="add del mod">
          <ac:chgData name="Chelsea Wu" userId="9718ccf3-4618-40fc-b282-eb5605b6053c" providerId="ADAL" clId="{65769F22-F7EA-48A4-B623-BAD3A1DFBE0D}" dt="2024-10-08T04:40:07.142" v="2955" actId="6264"/>
          <ac:spMkLst>
            <pc:docMk/>
            <pc:sldMk cId="182809964" sldId="1181"/>
            <ac:spMk id="6" creationId="{C82DC48F-2436-D3E3-668A-CE89FBE65A17}"/>
          </ac:spMkLst>
        </pc:spChg>
        <pc:spChg chg="mod ord">
          <ac:chgData name="Chelsea Wu" userId="9718ccf3-4618-40fc-b282-eb5605b6053c" providerId="ADAL" clId="{65769F22-F7EA-48A4-B623-BAD3A1DFBE0D}" dt="2024-10-08T04:40:18.160" v="2958" actId="242"/>
          <ac:spMkLst>
            <pc:docMk/>
            <pc:sldMk cId="182809964" sldId="1181"/>
            <ac:spMk id="8" creationId="{ABD00C6F-E0AB-1935-6BF5-4AB1AD5D474C}"/>
          </ac:spMkLst>
        </pc:spChg>
        <pc:picChg chg="mod ord">
          <ac:chgData name="Chelsea Wu" userId="9718ccf3-4618-40fc-b282-eb5605b6053c" providerId="ADAL" clId="{65769F22-F7EA-48A4-B623-BAD3A1DFBE0D}" dt="2024-10-08T04:40:07.142" v="2955" actId="6264"/>
          <ac:picMkLst>
            <pc:docMk/>
            <pc:sldMk cId="182809964" sldId="1181"/>
            <ac:picMk id="5" creationId="{820F828D-126D-3648-3BA7-93DA73B9ABBC}"/>
          </ac:picMkLst>
        </pc:picChg>
      </pc:sldChg>
      <pc:sldChg chg="addSp delSp modSp new mod ord modClrScheme chgLayout">
        <pc:chgData name="Chelsea Wu" userId="9718ccf3-4618-40fc-b282-eb5605b6053c" providerId="ADAL" clId="{65769F22-F7EA-48A4-B623-BAD3A1DFBE0D}" dt="2024-10-08T04:55:30.035" v="4562" actId="13244"/>
        <pc:sldMkLst>
          <pc:docMk/>
          <pc:sldMk cId="591939969" sldId="1182"/>
        </pc:sldMkLst>
        <pc:spChg chg="mod ord">
          <ac:chgData name="Chelsea Wu" userId="9718ccf3-4618-40fc-b282-eb5605b6053c" providerId="ADAL" clId="{65769F22-F7EA-48A4-B623-BAD3A1DFBE0D}" dt="2024-10-08T04:41:08.412" v="2974" actId="14100"/>
          <ac:spMkLst>
            <pc:docMk/>
            <pc:sldMk cId="591939969" sldId="1182"/>
            <ac:spMk id="2" creationId="{B372859B-1C0E-F99E-07AB-5CCA96B275E7}"/>
          </ac:spMkLst>
        </pc:spChg>
        <pc:spChg chg="mod ord">
          <ac:chgData name="Chelsea Wu" userId="9718ccf3-4618-40fc-b282-eb5605b6053c" providerId="ADAL" clId="{65769F22-F7EA-48A4-B623-BAD3A1DFBE0D}" dt="2024-10-08T04:53:18.336" v="4543" actId="20577"/>
          <ac:spMkLst>
            <pc:docMk/>
            <pc:sldMk cId="591939969" sldId="1182"/>
            <ac:spMk id="3" creationId="{4759FD5E-81DF-445B-3645-08E54404712B}"/>
          </ac:spMkLst>
        </pc:spChg>
        <pc:spChg chg="del">
          <ac:chgData name="Chelsea Wu" userId="9718ccf3-4618-40fc-b282-eb5605b6053c" providerId="ADAL" clId="{65769F22-F7EA-48A4-B623-BAD3A1DFBE0D}" dt="2024-10-08T04:41:05.456" v="2973" actId="700"/>
          <ac:spMkLst>
            <pc:docMk/>
            <pc:sldMk cId="591939969" sldId="1182"/>
            <ac:spMk id="4" creationId="{F4B0FD8A-FD37-5E53-B2CC-4FB87C1DD7B8}"/>
          </ac:spMkLst>
        </pc:spChg>
        <pc:spChg chg="mod">
          <ac:chgData name="Chelsea Wu" userId="9718ccf3-4618-40fc-b282-eb5605b6053c" providerId="ADAL" clId="{65769F22-F7EA-48A4-B623-BAD3A1DFBE0D}" dt="2024-10-08T04:54:39.773" v="4557"/>
          <ac:spMkLst>
            <pc:docMk/>
            <pc:sldMk cId="591939969" sldId="1182"/>
            <ac:spMk id="6" creationId="{37C741EC-8655-C655-A584-361F03F9F1A3}"/>
          </ac:spMkLst>
        </pc:spChg>
        <pc:grpChg chg="add mod ord">
          <ac:chgData name="Chelsea Wu" userId="9718ccf3-4618-40fc-b282-eb5605b6053c" providerId="ADAL" clId="{65769F22-F7EA-48A4-B623-BAD3A1DFBE0D}" dt="2024-10-08T04:55:30.035" v="4562" actId="13244"/>
          <ac:grpSpMkLst>
            <pc:docMk/>
            <pc:sldMk cId="591939969" sldId="1182"/>
            <ac:grpSpMk id="5" creationId="{ED9A1F19-E37D-42ED-2E1F-80F0749B1095}"/>
          </ac:grpSpMkLst>
        </pc:grpChg>
        <pc:picChg chg="mod">
          <ac:chgData name="Chelsea Wu" userId="9718ccf3-4618-40fc-b282-eb5605b6053c" providerId="ADAL" clId="{65769F22-F7EA-48A4-B623-BAD3A1DFBE0D}" dt="2024-10-08T04:54:39.773" v="4557"/>
          <ac:picMkLst>
            <pc:docMk/>
            <pc:sldMk cId="591939969" sldId="1182"/>
            <ac:picMk id="7" creationId="{EBCD238A-9F10-EB1E-923C-5245AD52DA25}"/>
          </ac:picMkLst>
        </pc:picChg>
      </pc:sldChg>
      <pc:sldChg chg="modSp add mod ord modNotesTx">
        <pc:chgData name="Chelsea Wu" userId="9718ccf3-4618-40fc-b282-eb5605b6053c" providerId="ADAL" clId="{65769F22-F7EA-48A4-B623-BAD3A1DFBE0D}" dt="2024-10-08T04:41:56.251" v="2992" actId="14100"/>
        <pc:sldMkLst>
          <pc:docMk/>
          <pc:sldMk cId="3219044214" sldId="1183"/>
        </pc:sldMkLst>
        <pc:spChg chg="mod">
          <ac:chgData name="Chelsea Wu" userId="9718ccf3-4618-40fc-b282-eb5605b6053c" providerId="ADAL" clId="{65769F22-F7EA-48A4-B623-BAD3A1DFBE0D}" dt="2024-10-08T04:41:56.251" v="2992" actId="14100"/>
          <ac:spMkLst>
            <pc:docMk/>
            <pc:sldMk cId="3219044214" sldId="1183"/>
            <ac:spMk id="4" creationId="{A22022A6-F9D5-FCAA-BE6E-F3667B1935C4}"/>
          </ac:spMkLst>
        </pc:spChg>
      </pc:sldChg>
      <pc:sldChg chg="addSp delSp modSp new mod chgLayout">
        <pc:chgData name="Chelsea Wu" userId="9718ccf3-4618-40fc-b282-eb5605b6053c" providerId="ADAL" clId="{65769F22-F7EA-48A4-B623-BAD3A1DFBE0D}" dt="2024-10-08T04:42:45.777" v="3007" actId="6264"/>
        <pc:sldMkLst>
          <pc:docMk/>
          <pc:sldMk cId="2182764819" sldId="1184"/>
        </pc:sldMkLst>
        <pc:spChg chg="mod ord">
          <ac:chgData name="Chelsea Wu" userId="9718ccf3-4618-40fc-b282-eb5605b6053c" providerId="ADAL" clId="{65769F22-F7EA-48A4-B623-BAD3A1DFBE0D}" dt="2024-10-08T04:42:45.777" v="3007" actId="6264"/>
          <ac:spMkLst>
            <pc:docMk/>
            <pc:sldMk cId="2182764819" sldId="1184"/>
            <ac:spMk id="2" creationId="{FBEC3097-B8C7-A47B-CA39-E110EB2A487B}"/>
          </ac:spMkLst>
        </pc:spChg>
        <pc:spChg chg="del">
          <ac:chgData name="Chelsea Wu" userId="9718ccf3-4618-40fc-b282-eb5605b6053c" providerId="ADAL" clId="{65769F22-F7EA-48A4-B623-BAD3A1DFBE0D}" dt="2024-10-08T04:42:31.721" v="3000" actId="6264"/>
          <ac:spMkLst>
            <pc:docMk/>
            <pc:sldMk cId="2182764819" sldId="1184"/>
            <ac:spMk id="3" creationId="{7C024F83-FA43-6672-E82E-1214E6A81D1E}"/>
          </ac:spMkLst>
        </pc:spChg>
        <pc:spChg chg="add del mod">
          <ac:chgData name="Chelsea Wu" userId="9718ccf3-4618-40fc-b282-eb5605b6053c" providerId="ADAL" clId="{65769F22-F7EA-48A4-B623-BAD3A1DFBE0D}" dt="2024-10-08T04:42:31.721" v="3000" actId="6264"/>
          <ac:spMkLst>
            <pc:docMk/>
            <pc:sldMk cId="2182764819" sldId="1184"/>
            <ac:spMk id="4" creationId="{254C1ACD-4ADB-CCDB-FB28-0C5164F2EFB0}"/>
          </ac:spMkLst>
        </pc:spChg>
        <pc:spChg chg="add mod ord">
          <ac:chgData name="Chelsea Wu" userId="9718ccf3-4618-40fc-b282-eb5605b6053c" providerId="ADAL" clId="{65769F22-F7EA-48A4-B623-BAD3A1DFBE0D}" dt="2024-10-08T04:42:45.777" v="3007" actId="6264"/>
          <ac:spMkLst>
            <pc:docMk/>
            <pc:sldMk cId="2182764819" sldId="1184"/>
            <ac:spMk id="5" creationId="{479B917F-32DB-CF8F-AC76-F74F234D8A5B}"/>
          </ac:spMkLst>
        </pc:spChg>
        <pc:spChg chg="add del mod">
          <ac:chgData name="Chelsea Wu" userId="9718ccf3-4618-40fc-b282-eb5605b6053c" providerId="ADAL" clId="{65769F22-F7EA-48A4-B623-BAD3A1DFBE0D}" dt="2024-10-08T04:42:45.777" v="3007" actId="6264"/>
          <ac:spMkLst>
            <pc:docMk/>
            <pc:sldMk cId="2182764819" sldId="1184"/>
            <ac:spMk id="6" creationId="{250EB3F2-95E4-6E58-EC96-2F72C2097CFC}"/>
          </ac:spMkLst>
        </pc:spChg>
        <pc:spChg chg="add del mod">
          <ac:chgData name="Chelsea Wu" userId="9718ccf3-4618-40fc-b282-eb5605b6053c" providerId="ADAL" clId="{65769F22-F7EA-48A4-B623-BAD3A1DFBE0D}" dt="2024-10-08T04:42:45.777" v="3007" actId="6264"/>
          <ac:spMkLst>
            <pc:docMk/>
            <pc:sldMk cId="2182764819" sldId="1184"/>
            <ac:spMk id="7" creationId="{65BF978A-2AB7-C261-41DE-7C13D2801065}"/>
          </ac:spMkLst>
        </pc:spChg>
      </pc:sldChg>
      <pc:sldChg chg="addSp delSp modSp add mod ord modClrScheme chgLayout">
        <pc:chgData name="Chelsea Wu" userId="9718ccf3-4618-40fc-b282-eb5605b6053c" providerId="ADAL" clId="{65769F22-F7EA-48A4-B623-BAD3A1DFBE0D}" dt="2024-10-08T04:55:32.808" v="4563" actId="13244"/>
        <pc:sldMkLst>
          <pc:docMk/>
          <pc:sldMk cId="3604691502" sldId="1185"/>
        </pc:sldMkLst>
        <pc:spChg chg="mod ord">
          <ac:chgData name="Chelsea Wu" userId="9718ccf3-4618-40fc-b282-eb5605b6053c" providerId="ADAL" clId="{65769F22-F7EA-48A4-B623-BAD3A1DFBE0D}" dt="2024-10-08T04:43:27.969" v="3018" actId="20577"/>
          <ac:spMkLst>
            <pc:docMk/>
            <pc:sldMk cId="3604691502" sldId="1185"/>
            <ac:spMk id="2" creationId="{6F7420B1-8D33-B572-FD57-6879820A673B}"/>
          </ac:spMkLst>
        </pc:spChg>
        <pc:spChg chg="add del mod ord">
          <ac:chgData name="Chelsea Wu" userId="9718ccf3-4618-40fc-b282-eb5605b6053c" providerId="ADAL" clId="{65769F22-F7EA-48A4-B623-BAD3A1DFBE0D}" dt="2024-10-08T04:43:17.428" v="3012" actId="700"/>
          <ac:spMkLst>
            <pc:docMk/>
            <pc:sldMk cId="3604691502" sldId="1185"/>
            <ac:spMk id="4" creationId="{D16AB9FC-B4AD-3E15-8F6C-28D6355D7FDA}"/>
          </ac:spMkLst>
        </pc:spChg>
        <pc:spChg chg="add mod ord">
          <ac:chgData name="Chelsea Wu" userId="9718ccf3-4618-40fc-b282-eb5605b6053c" providerId="ADAL" clId="{65769F22-F7EA-48A4-B623-BAD3A1DFBE0D}" dt="2024-10-08T04:43:24.716" v="3016" actId="6264"/>
          <ac:spMkLst>
            <pc:docMk/>
            <pc:sldMk cId="3604691502" sldId="1185"/>
            <ac:spMk id="6" creationId="{4D59053F-4BF0-8FBA-34B5-844C19219E76}"/>
          </ac:spMkLst>
        </pc:spChg>
        <pc:spChg chg="add del mod">
          <ac:chgData name="Chelsea Wu" userId="9718ccf3-4618-40fc-b282-eb5605b6053c" providerId="ADAL" clId="{65769F22-F7EA-48A4-B623-BAD3A1DFBE0D}" dt="2024-10-08T04:43:24.716" v="3016" actId="6264"/>
          <ac:spMkLst>
            <pc:docMk/>
            <pc:sldMk cId="3604691502" sldId="1185"/>
            <ac:spMk id="7" creationId="{7A821649-8989-4311-5932-DEB693578365}"/>
          </ac:spMkLst>
        </pc:spChg>
        <pc:spChg chg="add del mod">
          <ac:chgData name="Chelsea Wu" userId="9718ccf3-4618-40fc-b282-eb5605b6053c" providerId="ADAL" clId="{65769F22-F7EA-48A4-B623-BAD3A1DFBE0D}" dt="2024-10-08T04:43:24.716" v="3016" actId="6264"/>
          <ac:spMkLst>
            <pc:docMk/>
            <pc:sldMk cId="3604691502" sldId="1185"/>
            <ac:spMk id="8" creationId="{9B14DB2E-FD65-E4CA-91EE-D9ABA28CC877}"/>
          </ac:spMkLst>
        </pc:spChg>
        <pc:spChg chg="mod">
          <ac:chgData name="Chelsea Wu" userId="9718ccf3-4618-40fc-b282-eb5605b6053c" providerId="ADAL" clId="{65769F22-F7EA-48A4-B623-BAD3A1DFBE0D}" dt="2024-10-08T04:54:46.971" v="4558"/>
          <ac:spMkLst>
            <pc:docMk/>
            <pc:sldMk cId="3604691502" sldId="1185"/>
            <ac:spMk id="10" creationId="{8AA03779-87C8-0DFD-AFFD-0A916FF64981}"/>
          </ac:spMkLst>
        </pc:spChg>
        <pc:grpChg chg="add mod ord">
          <ac:chgData name="Chelsea Wu" userId="9718ccf3-4618-40fc-b282-eb5605b6053c" providerId="ADAL" clId="{65769F22-F7EA-48A4-B623-BAD3A1DFBE0D}" dt="2024-10-08T04:55:32.808" v="4563" actId="13244"/>
          <ac:grpSpMkLst>
            <pc:docMk/>
            <pc:sldMk cId="3604691502" sldId="1185"/>
            <ac:grpSpMk id="9" creationId="{887194DC-ED4A-A222-7938-A864BB02C189}"/>
          </ac:grpSpMkLst>
        </pc:grpChg>
        <pc:picChg chg="del">
          <ac:chgData name="Chelsea Wu" userId="9718ccf3-4618-40fc-b282-eb5605b6053c" providerId="ADAL" clId="{65769F22-F7EA-48A4-B623-BAD3A1DFBE0D}" dt="2024-10-08T04:43:15.706" v="3011" actId="478"/>
          <ac:picMkLst>
            <pc:docMk/>
            <pc:sldMk cId="3604691502" sldId="1185"/>
            <ac:picMk id="5" creationId="{6C6B4CA6-1502-94E8-36DE-886C03A94CD8}"/>
          </ac:picMkLst>
        </pc:picChg>
        <pc:picChg chg="mod">
          <ac:chgData name="Chelsea Wu" userId="9718ccf3-4618-40fc-b282-eb5605b6053c" providerId="ADAL" clId="{65769F22-F7EA-48A4-B623-BAD3A1DFBE0D}" dt="2024-10-08T04:54:46.971" v="4558"/>
          <ac:picMkLst>
            <pc:docMk/>
            <pc:sldMk cId="3604691502" sldId="1185"/>
            <ac:picMk id="11" creationId="{9B701516-B1A6-F1D8-06F0-E6DFE32016A3}"/>
          </ac:picMkLst>
        </pc:picChg>
      </pc:sldChg>
      <pc:sldChg chg="addSp delSp modSp new mod modClrScheme chgLayout">
        <pc:chgData name="Chelsea Wu" userId="9718ccf3-4618-40fc-b282-eb5605b6053c" providerId="ADAL" clId="{65769F22-F7EA-48A4-B623-BAD3A1DFBE0D}" dt="2024-10-08T04:54:51.663" v="4559"/>
        <pc:sldMkLst>
          <pc:docMk/>
          <pc:sldMk cId="647813379" sldId="1186"/>
        </pc:sldMkLst>
        <pc:spChg chg="del mod ord">
          <ac:chgData name="Chelsea Wu" userId="9718ccf3-4618-40fc-b282-eb5605b6053c" providerId="ADAL" clId="{65769F22-F7EA-48A4-B623-BAD3A1DFBE0D}" dt="2024-10-08T04:43:49.534" v="3022" actId="700"/>
          <ac:spMkLst>
            <pc:docMk/>
            <pc:sldMk cId="647813379" sldId="1186"/>
            <ac:spMk id="2" creationId="{5A6F5C1A-61C2-C229-1199-F2B0B88F42B3}"/>
          </ac:spMkLst>
        </pc:spChg>
        <pc:spChg chg="del mod ord">
          <ac:chgData name="Chelsea Wu" userId="9718ccf3-4618-40fc-b282-eb5605b6053c" providerId="ADAL" clId="{65769F22-F7EA-48A4-B623-BAD3A1DFBE0D}" dt="2024-10-08T04:43:49.534" v="3022" actId="700"/>
          <ac:spMkLst>
            <pc:docMk/>
            <pc:sldMk cId="647813379" sldId="1186"/>
            <ac:spMk id="3" creationId="{41955C6F-809E-E2BE-518A-A84C9D10807E}"/>
          </ac:spMkLst>
        </pc:spChg>
        <pc:spChg chg="add mod ord">
          <ac:chgData name="Chelsea Wu" userId="9718ccf3-4618-40fc-b282-eb5605b6053c" providerId="ADAL" clId="{65769F22-F7EA-48A4-B623-BAD3A1DFBE0D}" dt="2024-10-08T04:43:56.056" v="3026" actId="242"/>
          <ac:spMkLst>
            <pc:docMk/>
            <pc:sldMk cId="647813379" sldId="1186"/>
            <ac:spMk id="4" creationId="{EF10D9A4-7541-F0CC-5525-05F0247389B8}"/>
          </ac:spMkLst>
        </pc:spChg>
        <pc:spChg chg="add del mod ord">
          <ac:chgData name="Chelsea Wu" userId="9718ccf3-4618-40fc-b282-eb5605b6053c" providerId="ADAL" clId="{65769F22-F7EA-48A4-B623-BAD3A1DFBE0D}" dt="2024-10-08T04:43:52.151" v="3024" actId="478"/>
          <ac:spMkLst>
            <pc:docMk/>
            <pc:sldMk cId="647813379" sldId="1186"/>
            <ac:spMk id="5" creationId="{5A26746A-CA71-F68C-FF95-1E07A45557EE}"/>
          </ac:spMkLst>
        </pc:spChg>
        <pc:spChg chg="mod">
          <ac:chgData name="Chelsea Wu" userId="9718ccf3-4618-40fc-b282-eb5605b6053c" providerId="ADAL" clId="{65769F22-F7EA-48A4-B623-BAD3A1DFBE0D}" dt="2024-10-08T04:54:51.663" v="4559"/>
          <ac:spMkLst>
            <pc:docMk/>
            <pc:sldMk cId="647813379" sldId="1186"/>
            <ac:spMk id="7" creationId="{1F25B8CA-4784-9BD2-E3A6-7C166B93B903}"/>
          </ac:spMkLst>
        </pc:spChg>
        <pc:grpChg chg="add mod">
          <ac:chgData name="Chelsea Wu" userId="9718ccf3-4618-40fc-b282-eb5605b6053c" providerId="ADAL" clId="{65769F22-F7EA-48A4-B623-BAD3A1DFBE0D}" dt="2024-10-08T04:54:51.663" v="4559"/>
          <ac:grpSpMkLst>
            <pc:docMk/>
            <pc:sldMk cId="647813379" sldId="1186"/>
            <ac:grpSpMk id="6" creationId="{A56EB11A-F610-C3EB-3314-7C7C893F8897}"/>
          </ac:grpSpMkLst>
        </pc:grpChg>
        <pc:picChg chg="mod">
          <ac:chgData name="Chelsea Wu" userId="9718ccf3-4618-40fc-b282-eb5605b6053c" providerId="ADAL" clId="{65769F22-F7EA-48A4-B623-BAD3A1DFBE0D}" dt="2024-10-08T04:54:51.663" v="4559"/>
          <ac:picMkLst>
            <pc:docMk/>
            <pc:sldMk cId="647813379" sldId="1186"/>
            <ac:picMk id="8" creationId="{08F52B99-ABED-AF4B-3344-C9CC1C63F781}"/>
          </ac:picMkLst>
        </pc:picChg>
      </pc:sldChg>
      <pc:sldChg chg="modSp add mod ord">
        <pc:chgData name="Chelsea Wu" userId="9718ccf3-4618-40fc-b282-eb5605b6053c" providerId="ADAL" clId="{65769F22-F7EA-48A4-B623-BAD3A1DFBE0D}" dt="2024-10-08T04:44:36.196" v="3038"/>
        <pc:sldMkLst>
          <pc:docMk/>
          <pc:sldMk cId="17511792" sldId="1187"/>
        </pc:sldMkLst>
        <pc:spChg chg="mod">
          <ac:chgData name="Chelsea Wu" userId="9718ccf3-4618-40fc-b282-eb5605b6053c" providerId="ADAL" clId="{65769F22-F7EA-48A4-B623-BAD3A1DFBE0D}" dt="2024-10-08T04:44:25.605" v="3036" actId="20577"/>
          <ac:spMkLst>
            <pc:docMk/>
            <pc:sldMk cId="17511792" sldId="1187"/>
            <ac:spMk id="6" creationId="{93C1889F-ACF4-FBD1-E92A-A7EB36D0854C}"/>
          </ac:spMkLst>
        </pc:spChg>
        <pc:spChg chg="mod">
          <ac:chgData name="Chelsea Wu" userId="9718ccf3-4618-40fc-b282-eb5605b6053c" providerId="ADAL" clId="{65769F22-F7EA-48A4-B623-BAD3A1DFBE0D}" dt="2024-10-08T04:44:36.196" v="3038"/>
          <ac:spMkLst>
            <pc:docMk/>
            <pc:sldMk cId="17511792" sldId="1187"/>
            <ac:spMk id="7" creationId="{3058470E-01C7-216B-389E-7BA70766FCA1}"/>
          </ac:spMkLst>
        </pc:spChg>
      </pc:sldChg>
      <pc:sldChg chg="modSp add mod">
        <pc:chgData name="Chelsea Wu" userId="9718ccf3-4618-40fc-b282-eb5605b6053c" providerId="ADAL" clId="{65769F22-F7EA-48A4-B623-BAD3A1DFBE0D}" dt="2024-10-08T04:44:49.549" v="3065" actId="20577"/>
        <pc:sldMkLst>
          <pc:docMk/>
          <pc:sldMk cId="2166615576" sldId="1188"/>
        </pc:sldMkLst>
        <pc:spChg chg="mod">
          <ac:chgData name="Chelsea Wu" userId="9718ccf3-4618-40fc-b282-eb5605b6053c" providerId="ADAL" clId="{65769F22-F7EA-48A4-B623-BAD3A1DFBE0D}" dt="2024-10-08T04:44:49.549" v="3065" actId="20577"/>
          <ac:spMkLst>
            <pc:docMk/>
            <pc:sldMk cId="2166615576" sldId="1188"/>
            <ac:spMk id="6" creationId="{AF30BC77-A8CF-D414-C166-7F62E47BA760}"/>
          </ac:spMkLst>
        </pc:spChg>
        <pc:spChg chg="mod">
          <ac:chgData name="Chelsea Wu" userId="9718ccf3-4618-40fc-b282-eb5605b6053c" providerId="ADAL" clId="{65769F22-F7EA-48A4-B623-BAD3A1DFBE0D}" dt="2024-10-08T04:44:47.150" v="3059" actId="113"/>
          <ac:spMkLst>
            <pc:docMk/>
            <pc:sldMk cId="2166615576" sldId="1188"/>
            <ac:spMk id="7" creationId="{969AAB12-7FC9-5059-FAAF-AB6B07316EB4}"/>
          </ac:spMkLst>
        </pc:spChg>
      </pc:sldChg>
      <pc:sldChg chg="addSp modSp new mod modClrScheme chgLayout">
        <pc:chgData name="Chelsea Wu" userId="9718ccf3-4618-40fc-b282-eb5605b6053c" providerId="ADAL" clId="{65769F22-F7EA-48A4-B623-BAD3A1DFBE0D}" dt="2024-10-08T04:53:25.156" v="4548" actId="20577"/>
        <pc:sldMkLst>
          <pc:docMk/>
          <pc:sldMk cId="3037560011" sldId="1189"/>
        </pc:sldMkLst>
        <pc:spChg chg="mod ord">
          <ac:chgData name="Chelsea Wu" userId="9718ccf3-4618-40fc-b282-eb5605b6053c" providerId="ADAL" clId="{65769F22-F7EA-48A4-B623-BAD3A1DFBE0D}" dt="2024-10-08T04:45:42.876" v="3279" actId="20577"/>
          <ac:spMkLst>
            <pc:docMk/>
            <pc:sldMk cId="3037560011" sldId="1189"/>
            <ac:spMk id="2" creationId="{0C8AC3EF-28A7-2A59-4B76-2AB4A354B1E7}"/>
          </ac:spMkLst>
        </pc:spChg>
        <pc:spChg chg="mod ord">
          <ac:chgData name="Chelsea Wu" userId="9718ccf3-4618-40fc-b282-eb5605b6053c" providerId="ADAL" clId="{65769F22-F7EA-48A4-B623-BAD3A1DFBE0D}" dt="2024-10-08T04:53:25.156" v="4548" actId="20577"/>
          <ac:spMkLst>
            <pc:docMk/>
            <pc:sldMk cId="3037560011" sldId="1189"/>
            <ac:spMk id="3" creationId="{63FD79B6-3865-7806-FEDD-96DDC61A6A90}"/>
          </ac:spMkLst>
        </pc:spChg>
        <pc:grpChg chg="add mod">
          <ac:chgData name="Chelsea Wu" userId="9718ccf3-4618-40fc-b282-eb5605b6053c" providerId="ADAL" clId="{65769F22-F7EA-48A4-B623-BAD3A1DFBE0D}" dt="2024-10-08T04:45:01.883" v="3067"/>
          <ac:grpSpMkLst>
            <pc:docMk/>
            <pc:sldMk cId="3037560011" sldId="1189"/>
            <ac:grpSpMk id="4" creationId="{49A85C39-AD5F-8ADE-49D6-C88F7DBDF6AE}"/>
          </ac:grpSpMkLst>
        </pc:grpChg>
        <pc:grpChg chg="add mod">
          <ac:chgData name="Chelsea Wu" userId="9718ccf3-4618-40fc-b282-eb5605b6053c" providerId="ADAL" clId="{65769F22-F7EA-48A4-B623-BAD3A1DFBE0D}" dt="2024-10-08T04:45:29.822" v="3275" actId="962"/>
          <ac:grpSpMkLst>
            <pc:docMk/>
            <pc:sldMk cId="3037560011" sldId="1189"/>
            <ac:grpSpMk id="7" creationId="{0988D7A0-7807-D444-6FCF-5F06709AB306}"/>
          </ac:grpSpMkLst>
        </pc:grpChg>
        <pc:picChg chg="mod">
          <ac:chgData name="Chelsea Wu" userId="9718ccf3-4618-40fc-b282-eb5605b6053c" providerId="ADAL" clId="{65769F22-F7EA-48A4-B623-BAD3A1DFBE0D}" dt="2024-10-08T04:45:01.883" v="3067"/>
          <ac:picMkLst>
            <pc:docMk/>
            <pc:sldMk cId="3037560011" sldId="1189"/>
            <ac:picMk id="5" creationId="{3CC9D086-E7BE-539B-A818-359291B66662}"/>
          </ac:picMkLst>
        </pc:picChg>
        <pc:picChg chg="mod">
          <ac:chgData name="Chelsea Wu" userId="9718ccf3-4618-40fc-b282-eb5605b6053c" providerId="ADAL" clId="{65769F22-F7EA-48A4-B623-BAD3A1DFBE0D}" dt="2024-10-08T04:45:01.883" v="3067"/>
          <ac:picMkLst>
            <pc:docMk/>
            <pc:sldMk cId="3037560011" sldId="1189"/>
            <ac:picMk id="6" creationId="{C2F4D980-1475-64FD-2D2A-A0DE126529E6}"/>
          </ac:picMkLst>
        </pc:picChg>
        <pc:picChg chg="mod">
          <ac:chgData name="Chelsea Wu" userId="9718ccf3-4618-40fc-b282-eb5605b6053c" providerId="ADAL" clId="{65769F22-F7EA-48A4-B623-BAD3A1DFBE0D}" dt="2024-10-08T04:45:06.234" v="3068"/>
          <ac:picMkLst>
            <pc:docMk/>
            <pc:sldMk cId="3037560011" sldId="1189"/>
            <ac:picMk id="8" creationId="{B9D427DC-49E2-1355-6EAC-0E60EFCB229C}"/>
          </ac:picMkLst>
        </pc:picChg>
        <pc:picChg chg="mod">
          <ac:chgData name="Chelsea Wu" userId="9718ccf3-4618-40fc-b282-eb5605b6053c" providerId="ADAL" clId="{65769F22-F7EA-48A4-B623-BAD3A1DFBE0D}" dt="2024-10-08T04:45:06.234" v="3068"/>
          <ac:picMkLst>
            <pc:docMk/>
            <pc:sldMk cId="3037560011" sldId="1189"/>
            <ac:picMk id="9" creationId="{F3A52627-6FBD-4EBF-C1B9-0C85F8A169C5}"/>
          </ac:picMkLst>
        </pc:picChg>
      </pc:sldChg>
      <pc:sldChg chg="addSp delSp modSp new mod chgLayout">
        <pc:chgData name="Chelsea Wu" userId="9718ccf3-4618-40fc-b282-eb5605b6053c" providerId="ADAL" clId="{65769F22-F7EA-48A4-B623-BAD3A1DFBE0D}" dt="2024-10-08T04:46:02.619" v="3285" actId="20577"/>
        <pc:sldMkLst>
          <pc:docMk/>
          <pc:sldMk cId="3984218037" sldId="1190"/>
        </pc:sldMkLst>
        <pc:spChg chg="mod ord">
          <ac:chgData name="Chelsea Wu" userId="9718ccf3-4618-40fc-b282-eb5605b6053c" providerId="ADAL" clId="{65769F22-F7EA-48A4-B623-BAD3A1DFBE0D}" dt="2024-10-08T04:46:02.619" v="3285" actId="20577"/>
          <ac:spMkLst>
            <pc:docMk/>
            <pc:sldMk cId="3984218037" sldId="1190"/>
            <ac:spMk id="2" creationId="{603496BF-57ED-E0BB-EC9F-F9770A1B843D}"/>
          </ac:spMkLst>
        </pc:spChg>
        <pc:spChg chg="mod ord">
          <ac:chgData name="Chelsea Wu" userId="9718ccf3-4618-40fc-b282-eb5605b6053c" providerId="ADAL" clId="{65769F22-F7EA-48A4-B623-BAD3A1DFBE0D}" dt="2024-10-08T04:45:59.473" v="3284" actId="6264"/>
          <ac:spMkLst>
            <pc:docMk/>
            <pc:sldMk cId="3984218037" sldId="1190"/>
            <ac:spMk id="3" creationId="{36D2B467-A123-4B89-9493-D00F90F5AC02}"/>
          </ac:spMkLst>
        </pc:spChg>
        <pc:spChg chg="add del mod">
          <ac:chgData name="Chelsea Wu" userId="9718ccf3-4618-40fc-b282-eb5605b6053c" providerId="ADAL" clId="{65769F22-F7EA-48A4-B623-BAD3A1DFBE0D}" dt="2024-10-08T04:45:59.473" v="3284" actId="6264"/>
          <ac:spMkLst>
            <pc:docMk/>
            <pc:sldMk cId="3984218037" sldId="1190"/>
            <ac:spMk id="4" creationId="{44494FE5-4914-78C4-1C7C-C7962955649B}"/>
          </ac:spMkLst>
        </pc:spChg>
        <pc:spChg chg="add del mod">
          <ac:chgData name="Chelsea Wu" userId="9718ccf3-4618-40fc-b282-eb5605b6053c" providerId="ADAL" clId="{65769F22-F7EA-48A4-B623-BAD3A1DFBE0D}" dt="2024-10-08T04:45:59.473" v="3284" actId="6264"/>
          <ac:spMkLst>
            <pc:docMk/>
            <pc:sldMk cId="3984218037" sldId="1190"/>
            <ac:spMk id="5" creationId="{14A37897-8F2C-9DAE-056B-2A22CE8BBF9A}"/>
          </ac:spMkLst>
        </pc:spChg>
      </pc:sldChg>
      <pc:sldChg chg="addSp delSp modSp new mod modClrScheme chgLayout">
        <pc:chgData name="Chelsea Wu" userId="9718ccf3-4618-40fc-b282-eb5605b6053c" providerId="ADAL" clId="{65769F22-F7EA-48A4-B623-BAD3A1DFBE0D}" dt="2024-10-08T04:46:24.883" v="3295" actId="255"/>
        <pc:sldMkLst>
          <pc:docMk/>
          <pc:sldMk cId="973406552" sldId="1191"/>
        </pc:sldMkLst>
        <pc:spChg chg="mod ord">
          <ac:chgData name="Chelsea Wu" userId="9718ccf3-4618-40fc-b282-eb5605b6053c" providerId="ADAL" clId="{65769F22-F7EA-48A4-B623-BAD3A1DFBE0D}" dt="2024-10-08T04:46:15.732" v="3288" actId="700"/>
          <ac:spMkLst>
            <pc:docMk/>
            <pc:sldMk cId="973406552" sldId="1191"/>
            <ac:spMk id="2" creationId="{80AB4D34-FC22-E876-628D-8E75A49FD144}"/>
          </ac:spMkLst>
        </pc:spChg>
        <pc:spChg chg="del mod ord">
          <ac:chgData name="Chelsea Wu" userId="9718ccf3-4618-40fc-b282-eb5605b6053c" providerId="ADAL" clId="{65769F22-F7EA-48A4-B623-BAD3A1DFBE0D}" dt="2024-10-08T04:46:15.732" v="3288" actId="700"/>
          <ac:spMkLst>
            <pc:docMk/>
            <pc:sldMk cId="973406552" sldId="1191"/>
            <ac:spMk id="3" creationId="{65193B23-C497-CB94-DB62-33655452748C}"/>
          </ac:spMkLst>
        </pc:spChg>
        <pc:spChg chg="add mod ord">
          <ac:chgData name="Chelsea Wu" userId="9718ccf3-4618-40fc-b282-eb5605b6053c" providerId="ADAL" clId="{65769F22-F7EA-48A4-B623-BAD3A1DFBE0D}" dt="2024-10-08T04:46:24.883" v="3295" actId="255"/>
          <ac:spMkLst>
            <pc:docMk/>
            <pc:sldMk cId="973406552" sldId="1191"/>
            <ac:spMk id="4" creationId="{4E633D61-D8AF-ED6B-FFAC-02721DCECA31}"/>
          </ac:spMkLst>
        </pc:spChg>
      </pc:sldChg>
      <pc:sldChg chg="addSp delSp modSp new mod modClrScheme chgLayout">
        <pc:chgData name="Chelsea Wu" userId="9718ccf3-4618-40fc-b282-eb5605b6053c" providerId="ADAL" clId="{65769F22-F7EA-48A4-B623-BAD3A1DFBE0D}" dt="2024-10-08T04:46:37.101" v="3300" actId="478"/>
        <pc:sldMkLst>
          <pc:docMk/>
          <pc:sldMk cId="1341454723" sldId="1192"/>
        </pc:sldMkLst>
        <pc:spChg chg="del mod ord">
          <ac:chgData name="Chelsea Wu" userId="9718ccf3-4618-40fc-b282-eb5605b6053c" providerId="ADAL" clId="{65769F22-F7EA-48A4-B623-BAD3A1DFBE0D}" dt="2024-10-08T04:46:33.197" v="3297" actId="700"/>
          <ac:spMkLst>
            <pc:docMk/>
            <pc:sldMk cId="1341454723" sldId="1192"/>
            <ac:spMk id="2" creationId="{E688E725-2EF4-55AE-F0ED-EEEE4E6A51B1}"/>
          </ac:spMkLst>
        </pc:spChg>
        <pc:spChg chg="del mod ord">
          <ac:chgData name="Chelsea Wu" userId="9718ccf3-4618-40fc-b282-eb5605b6053c" providerId="ADAL" clId="{65769F22-F7EA-48A4-B623-BAD3A1DFBE0D}" dt="2024-10-08T04:46:33.197" v="3297" actId="700"/>
          <ac:spMkLst>
            <pc:docMk/>
            <pc:sldMk cId="1341454723" sldId="1192"/>
            <ac:spMk id="3" creationId="{6A74ECFD-6FD8-F2FD-0E6D-4D0ABD5C08B6}"/>
          </ac:spMkLst>
        </pc:spChg>
        <pc:spChg chg="add mod ord">
          <ac:chgData name="Chelsea Wu" userId="9718ccf3-4618-40fc-b282-eb5605b6053c" providerId="ADAL" clId="{65769F22-F7EA-48A4-B623-BAD3A1DFBE0D}" dt="2024-10-08T04:46:35.705" v="3299" actId="6264"/>
          <ac:spMkLst>
            <pc:docMk/>
            <pc:sldMk cId="1341454723" sldId="1192"/>
            <ac:spMk id="4" creationId="{98A12EC7-861E-F2AE-770B-ACFC0152CF92}"/>
          </ac:spMkLst>
        </pc:spChg>
        <pc:spChg chg="add del mod ord">
          <ac:chgData name="Chelsea Wu" userId="9718ccf3-4618-40fc-b282-eb5605b6053c" providerId="ADAL" clId="{65769F22-F7EA-48A4-B623-BAD3A1DFBE0D}" dt="2024-10-08T04:46:35.705" v="3299" actId="6264"/>
          <ac:spMkLst>
            <pc:docMk/>
            <pc:sldMk cId="1341454723" sldId="1192"/>
            <ac:spMk id="5" creationId="{BA7DA020-D410-4B0C-6BC3-FCE6D28DA6B2}"/>
          </ac:spMkLst>
        </pc:spChg>
        <pc:spChg chg="add del mod">
          <ac:chgData name="Chelsea Wu" userId="9718ccf3-4618-40fc-b282-eb5605b6053c" providerId="ADAL" clId="{65769F22-F7EA-48A4-B623-BAD3A1DFBE0D}" dt="2024-10-08T04:46:35.705" v="3299" actId="6264"/>
          <ac:spMkLst>
            <pc:docMk/>
            <pc:sldMk cId="1341454723" sldId="1192"/>
            <ac:spMk id="6" creationId="{E21125C7-591C-EE4C-7895-9136A2EC8407}"/>
          </ac:spMkLst>
        </pc:spChg>
        <pc:spChg chg="add del mod ord">
          <ac:chgData name="Chelsea Wu" userId="9718ccf3-4618-40fc-b282-eb5605b6053c" providerId="ADAL" clId="{65769F22-F7EA-48A4-B623-BAD3A1DFBE0D}" dt="2024-10-08T04:46:37.101" v="3300" actId="478"/>
          <ac:spMkLst>
            <pc:docMk/>
            <pc:sldMk cId="1341454723" sldId="1192"/>
            <ac:spMk id="7" creationId="{76A20A8F-B109-2A57-ACA7-A359F3330F4E}"/>
          </ac:spMkLst>
        </pc:spChg>
      </pc:sldChg>
      <pc:sldChg chg="addSp delSp modSp new mod modClrScheme chgLayout">
        <pc:chgData name="Chelsea Wu" userId="9718ccf3-4618-40fc-b282-eb5605b6053c" providerId="ADAL" clId="{65769F22-F7EA-48A4-B623-BAD3A1DFBE0D}" dt="2024-10-08T04:49:45.868" v="4399" actId="962"/>
        <pc:sldMkLst>
          <pc:docMk/>
          <pc:sldMk cId="3398494800" sldId="1193"/>
        </pc:sldMkLst>
        <pc:spChg chg="del mod ord">
          <ac:chgData name="Chelsea Wu" userId="9718ccf3-4618-40fc-b282-eb5605b6053c" providerId="ADAL" clId="{65769F22-F7EA-48A4-B623-BAD3A1DFBE0D}" dt="2024-10-08T04:46:47.798" v="3302" actId="700"/>
          <ac:spMkLst>
            <pc:docMk/>
            <pc:sldMk cId="3398494800" sldId="1193"/>
            <ac:spMk id="2" creationId="{3FE93906-DB33-DF7E-72FE-45F55F586EA0}"/>
          </ac:spMkLst>
        </pc:spChg>
        <pc:spChg chg="del mod ord">
          <ac:chgData name="Chelsea Wu" userId="9718ccf3-4618-40fc-b282-eb5605b6053c" providerId="ADAL" clId="{65769F22-F7EA-48A4-B623-BAD3A1DFBE0D}" dt="2024-10-08T04:46:47.798" v="3302" actId="700"/>
          <ac:spMkLst>
            <pc:docMk/>
            <pc:sldMk cId="3398494800" sldId="1193"/>
            <ac:spMk id="3" creationId="{65A4C3C5-FE6F-B539-A46A-01DCE69E0AF5}"/>
          </ac:spMkLst>
        </pc:spChg>
        <pc:spChg chg="add mod ord">
          <ac:chgData name="Chelsea Wu" userId="9718ccf3-4618-40fc-b282-eb5605b6053c" providerId="ADAL" clId="{65769F22-F7EA-48A4-B623-BAD3A1DFBE0D}" dt="2024-10-08T04:46:50.584" v="3304" actId="6264"/>
          <ac:spMkLst>
            <pc:docMk/>
            <pc:sldMk cId="3398494800" sldId="1193"/>
            <ac:spMk id="4" creationId="{DF6C68FF-8002-21F7-0EE9-D5E1212F8C16}"/>
          </ac:spMkLst>
        </pc:spChg>
        <pc:spChg chg="add del mod ord">
          <ac:chgData name="Chelsea Wu" userId="9718ccf3-4618-40fc-b282-eb5605b6053c" providerId="ADAL" clId="{65769F22-F7EA-48A4-B623-BAD3A1DFBE0D}" dt="2024-10-08T04:46:50.584" v="3304" actId="6264"/>
          <ac:spMkLst>
            <pc:docMk/>
            <pc:sldMk cId="3398494800" sldId="1193"/>
            <ac:spMk id="5" creationId="{8E0B866A-3F87-5754-3328-70277F4205E1}"/>
          </ac:spMkLst>
        </pc:spChg>
        <pc:spChg chg="add del mod">
          <ac:chgData name="Chelsea Wu" userId="9718ccf3-4618-40fc-b282-eb5605b6053c" providerId="ADAL" clId="{65769F22-F7EA-48A4-B623-BAD3A1DFBE0D}" dt="2024-10-08T04:46:50.584" v="3304" actId="6264"/>
          <ac:spMkLst>
            <pc:docMk/>
            <pc:sldMk cId="3398494800" sldId="1193"/>
            <ac:spMk id="6" creationId="{7C83DAC6-615F-3132-15CD-8B84A0B05A37}"/>
          </ac:spMkLst>
        </pc:spChg>
        <pc:spChg chg="add del mod ord">
          <ac:chgData name="Chelsea Wu" userId="9718ccf3-4618-40fc-b282-eb5605b6053c" providerId="ADAL" clId="{65769F22-F7EA-48A4-B623-BAD3A1DFBE0D}" dt="2024-10-08T04:47:38.814" v="3313" actId="931"/>
          <ac:spMkLst>
            <pc:docMk/>
            <pc:sldMk cId="3398494800" sldId="1193"/>
            <ac:spMk id="7" creationId="{6673D15C-C70F-841B-2414-ED8D75C781D5}"/>
          </ac:spMkLst>
        </pc:spChg>
        <pc:spChg chg="mod">
          <ac:chgData name="Chelsea Wu" userId="9718ccf3-4618-40fc-b282-eb5605b6053c" providerId="ADAL" clId="{65769F22-F7EA-48A4-B623-BAD3A1DFBE0D}" dt="2024-10-08T04:47:13.662" v="3308" actId="113"/>
          <ac:spMkLst>
            <pc:docMk/>
            <pc:sldMk cId="3398494800" sldId="1193"/>
            <ac:spMk id="9" creationId="{4BCBC307-7694-8038-BE1A-6D59A0686064}"/>
          </ac:spMkLst>
        </pc:spChg>
        <pc:spChg chg="mod">
          <ac:chgData name="Chelsea Wu" userId="9718ccf3-4618-40fc-b282-eb5605b6053c" providerId="ADAL" clId="{65769F22-F7EA-48A4-B623-BAD3A1DFBE0D}" dt="2024-10-08T04:47:13.662" v="3308" actId="113"/>
          <ac:spMkLst>
            <pc:docMk/>
            <pc:sldMk cId="3398494800" sldId="1193"/>
            <ac:spMk id="10" creationId="{BAFFE61D-90C6-BB39-DD02-0456A37F5BE0}"/>
          </ac:spMkLst>
        </pc:spChg>
        <pc:spChg chg="mod">
          <ac:chgData name="Chelsea Wu" userId="9718ccf3-4618-40fc-b282-eb5605b6053c" providerId="ADAL" clId="{65769F22-F7EA-48A4-B623-BAD3A1DFBE0D}" dt="2024-10-08T04:47:13.662" v="3308" actId="113"/>
          <ac:spMkLst>
            <pc:docMk/>
            <pc:sldMk cId="3398494800" sldId="1193"/>
            <ac:spMk id="11" creationId="{A1D2BC01-6503-0C4F-1AA7-3D5403CDA408}"/>
          </ac:spMkLst>
        </pc:spChg>
        <pc:spChg chg="mod">
          <ac:chgData name="Chelsea Wu" userId="9718ccf3-4618-40fc-b282-eb5605b6053c" providerId="ADAL" clId="{65769F22-F7EA-48A4-B623-BAD3A1DFBE0D}" dt="2024-10-08T04:47:13.662" v="3308" actId="113"/>
          <ac:spMkLst>
            <pc:docMk/>
            <pc:sldMk cId="3398494800" sldId="1193"/>
            <ac:spMk id="12" creationId="{7924E0F0-36BA-4B24-9421-C857EC920673}"/>
          </ac:spMkLst>
        </pc:spChg>
        <pc:spChg chg="mod">
          <ac:chgData name="Chelsea Wu" userId="9718ccf3-4618-40fc-b282-eb5605b6053c" providerId="ADAL" clId="{65769F22-F7EA-48A4-B623-BAD3A1DFBE0D}" dt="2024-10-08T04:47:13.662" v="3308" actId="113"/>
          <ac:spMkLst>
            <pc:docMk/>
            <pc:sldMk cId="3398494800" sldId="1193"/>
            <ac:spMk id="13" creationId="{BB4BBAF0-2E60-6B20-73C6-5E0E5E938823}"/>
          </ac:spMkLst>
        </pc:spChg>
        <pc:spChg chg="mod">
          <ac:chgData name="Chelsea Wu" userId="9718ccf3-4618-40fc-b282-eb5605b6053c" providerId="ADAL" clId="{65769F22-F7EA-48A4-B623-BAD3A1DFBE0D}" dt="2024-10-08T04:47:22.365" v="3310" actId="14100"/>
          <ac:spMkLst>
            <pc:docMk/>
            <pc:sldMk cId="3398494800" sldId="1193"/>
            <ac:spMk id="14" creationId="{D2FB58FF-B8F0-8D8D-DBD7-748EA6A34730}"/>
          </ac:spMkLst>
        </pc:spChg>
        <pc:spChg chg="mod">
          <ac:chgData name="Chelsea Wu" userId="9718ccf3-4618-40fc-b282-eb5605b6053c" providerId="ADAL" clId="{65769F22-F7EA-48A4-B623-BAD3A1DFBE0D}" dt="2024-10-08T04:47:13.662" v="3308" actId="113"/>
          <ac:spMkLst>
            <pc:docMk/>
            <pc:sldMk cId="3398494800" sldId="1193"/>
            <ac:spMk id="15" creationId="{94BDC58D-4645-E4B8-4DD9-9F0EFD15C7FA}"/>
          </ac:spMkLst>
        </pc:spChg>
        <pc:spChg chg="mod">
          <ac:chgData name="Chelsea Wu" userId="9718ccf3-4618-40fc-b282-eb5605b6053c" providerId="ADAL" clId="{65769F22-F7EA-48A4-B623-BAD3A1DFBE0D}" dt="2024-10-08T04:47:13.662" v="3308" actId="113"/>
          <ac:spMkLst>
            <pc:docMk/>
            <pc:sldMk cId="3398494800" sldId="1193"/>
            <ac:spMk id="16" creationId="{82E437A5-604F-12B9-4319-0013F0EECD3C}"/>
          </ac:spMkLst>
        </pc:spChg>
        <pc:spChg chg="mod">
          <ac:chgData name="Chelsea Wu" userId="9718ccf3-4618-40fc-b282-eb5605b6053c" providerId="ADAL" clId="{65769F22-F7EA-48A4-B623-BAD3A1DFBE0D}" dt="2024-10-08T04:47:13.662" v="3308" actId="113"/>
          <ac:spMkLst>
            <pc:docMk/>
            <pc:sldMk cId="3398494800" sldId="1193"/>
            <ac:spMk id="17" creationId="{DD914399-F916-2FB6-73A9-234AA82E3ACB}"/>
          </ac:spMkLst>
        </pc:spChg>
        <pc:spChg chg="mod">
          <ac:chgData name="Chelsea Wu" userId="9718ccf3-4618-40fc-b282-eb5605b6053c" providerId="ADAL" clId="{65769F22-F7EA-48A4-B623-BAD3A1DFBE0D}" dt="2024-10-08T04:47:13.662" v="3308" actId="113"/>
          <ac:spMkLst>
            <pc:docMk/>
            <pc:sldMk cId="3398494800" sldId="1193"/>
            <ac:spMk id="18" creationId="{20FB3150-02F6-A5F9-7383-772065A3CD74}"/>
          </ac:spMkLst>
        </pc:spChg>
        <pc:spChg chg="mod">
          <ac:chgData name="Chelsea Wu" userId="9718ccf3-4618-40fc-b282-eb5605b6053c" providerId="ADAL" clId="{65769F22-F7EA-48A4-B623-BAD3A1DFBE0D}" dt="2024-10-08T04:47:13.662" v="3308" actId="113"/>
          <ac:spMkLst>
            <pc:docMk/>
            <pc:sldMk cId="3398494800" sldId="1193"/>
            <ac:spMk id="19" creationId="{B7D55CE6-95A7-9264-0F42-FEFD52200BF6}"/>
          </ac:spMkLst>
        </pc:spChg>
        <pc:spChg chg="mod">
          <ac:chgData name="Chelsea Wu" userId="9718ccf3-4618-40fc-b282-eb5605b6053c" providerId="ADAL" clId="{65769F22-F7EA-48A4-B623-BAD3A1DFBE0D}" dt="2024-10-08T04:47:13.662" v="3308" actId="113"/>
          <ac:spMkLst>
            <pc:docMk/>
            <pc:sldMk cId="3398494800" sldId="1193"/>
            <ac:spMk id="20" creationId="{EF8A7786-364B-B8D2-DD52-1D926588572C}"/>
          </ac:spMkLst>
        </pc:spChg>
        <pc:spChg chg="mod">
          <ac:chgData name="Chelsea Wu" userId="9718ccf3-4618-40fc-b282-eb5605b6053c" providerId="ADAL" clId="{65769F22-F7EA-48A4-B623-BAD3A1DFBE0D}" dt="2024-10-08T04:47:13.662" v="3308" actId="113"/>
          <ac:spMkLst>
            <pc:docMk/>
            <pc:sldMk cId="3398494800" sldId="1193"/>
            <ac:spMk id="21" creationId="{CC3776D7-F25D-87EB-A07F-1E89F83BB18B}"/>
          </ac:spMkLst>
        </pc:spChg>
        <pc:spChg chg="mod">
          <ac:chgData name="Chelsea Wu" userId="9718ccf3-4618-40fc-b282-eb5605b6053c" providerId="ADAL" clId="{65769F22-F7EA-48A4-B623-BAD3A1DFBE0D}" dt="2024-10-08T04:47:13.662" v="3308" actId="113"/>
          <ac:spMkLst>
            <pc:docMk/>
            <pc:sldMk cId="3398494800" sldId="1193"/>
            <ac:spMk id="22" creationId="{45916EC8-92D5-C3C4-A0E3-AD8997094091}"/>
          </ac:spMkLst>
        </pc:spChg>
        <pc:spChg chg="mod">
          <ac:chgData name="Chelsea Wu" userId="9718ccf3-4618-40fc-b282-eb5605b6053c" providerId="ADAL" clId="{65769F22-F7EA-48A4-B623-BAD3A1DFBE0D}" dt="2024-10-08T04:47:13.662" v="3308" actId="113"/>
          <ac:spMkLst>
            <pc:docMk/>
            <pc:sldMk cId="3398494800" sldId="1193"/>
            <ac:spMk id="23" creationId="{892ED2D7-5069-1F13-537E-1AD67B0648F9}"/>
          </ac:spMkLst>
        </pc:spChg>
        <pc:spChg chg="mod">
          <ac:chgData name="Chelsea Wu" userId="9718ccf3-4618-40fc-b282-eb5605b6053c" providerId="ADAL" clId="{65769F22-F7EA-48A4-B623-BAD3A1DFBE0D}" dt="2024-10-08T04:47:13.662" v="3308" actId="113"/>
          <ac:spMkLst>
            <pc:docMk/>
            <pc:sldMk cId="3398494800" sldId="1193"/>
            <ac:spMk id="24" creationId="{17D39BB5-E638-DD76-E5A6-964B6FBFBA48}"/>
          </ac:spMkLst>
        </pc:spChg>
        <pc:spChg chg="mod">
          <ac:chgData name="Chelsea Wu" userId="9718ccf3-4618-40fc-b282-eb5605b6053c" providerId="ADAL" clId="{65769F22-F7EA-48A4-B623-BAD3A1DFBE0D}" dt="2024-10-08T04:47:13.662" v="3308" actId="113"/>
          <ac:spMkLst>
            <pc:docMk/>
            <pc:sldMk cId="3398494800" sldId="1193"/>
            <ac:spMk id="25" creationId="{03F22D36-CCB6-6BEF-C7CA-2124EC61D24F}"/>
          </ac:spMkLst>
        </pc:spChg>
        <pc:spChg chg="mod">
          <ac:chgData name="Chelsea Wu" userId="9718ccf3-4618-40fc-b282-eb5605b6053c" providerId="ADAL" clId="{65769F22-F7EA-48A4-B623-BAD3A1DFBE0D}" dt="2024-10-08T04:47:13.662" v="3308" actId="113"/>
          <ac:spMkLst>
            <pc:docMk/>
            <pc:sldMk cId="3398494800" sldId="1193"/>
            <ac:spMk id="26" creationId="{877BD0C7-9E8D-96D3-544A-6B7994AACBA2}"/>
          </ac:spMkLst>
        </pc:spChg>
        <pc:spChg chg="mod">
          <ac:chgData name="Chelsea Wu" userId="9718ccf3-4618-40fc-b282-eb5605b6053c" providerId="ADAL" clId="{65769F22-F7EA-48A4-B623-BAD3A1DFBE0D}" dt="2024-10-08T04:47:13.662" v="3308" actId="113"/>
          <ac:spMkLst>
            <pc:docMk/>
            <pc:sldMk cId="3398494800" sldId="1193"/>
            <ac:spMk id="27" creationId="{DB90636B-98E7-0E26-D10E-F17871DA0F24}"/>
          </ac:spMkLst>
        </pc:spChg>
        <pc:spChg chg="mod">
          <ac:chgData name="Chelsea Wu" userId="9718ccf3-4618-40fc-b282-eb5605b6053c" providerId="ADAL" clId="{65769F22-F7EA-48A4-B623-BAD3A1DFBE0D}" dt="2024-10-08T04:47:13.662" v="3308" actId="113"/>
          <ac:spMkLst>
            <pc:docMk/>
            <pc:sldMk cId="3398494800" sldId="1193"/>
            <ac:spMk id="28" creationId="{DEDBE0F2-185B-A5FB-9A03-DA764D9A29EC}"/>
          </ac:spMkLst>
        </pc:spChg>
        <pc:grpChg chg="add del mod">
          <ac:chgData name="Chelsea Wu" userId="9718ccf3-4618-40fc-b282-eb5605b6053c" providerId="ADAL" clId="{65769F22-F7EA-48A4-B623-BAD3A1DFBE0D}" dt="2024-10-08T04:47:37.173" v="3312" actId="478"/>
          <ac:grpSpMkLst>
            <pc:docMk/>
            <pc:sldMk cId="3398494800" sldId="1193"/>
            <ac:grpSpMk id="8" creationId="{DED8EFD8-901B-86B8-5D41-890DC78E8694}"/>
          </ac:grpSpMkLst>
        </pc:grpChg>
        <pc:picChg chg="add mod">
          <ac:chgData name="Chelsea Wu" userId="9718ccf3-4618-40fc-b282-eb5605b6053c" providerId="ADAL" clId="{65769F22-F7EA-48A4-B623-BAD3A1DFBE0D}" dt="2024-10-08T04:49:45.868" v="4399" actId="962"/>
          <ac:picMkLst>
            <pc:docMk/>
            <pc:sldMk cId="3398494800" sldId="1193"/>
            <ac:picMk id="30" creationId="{CA107E13-AB40-A744-ADF6-72BF7F7F556D}"/>
          </ac:picMkLst>
        </pc:picChg>
      </pc:sldChg>
      <pc:sldChg chg="addSp delSp modSp new mod modClrScheme chgLayout">
        <pc:chgData name="Chelsea Wu" userId="9718ccf3-4618-40fc-b282-eb5605b6053c" providerId="ADAL" clId="{65769F22-F7EA-48A4-B623-BAD3A1DFBE0D}" dt="2024-10-08T04:49:58.577" v="4403" actId="478"/>
        <pc:sldMkLst>
          <pc:docMk/>
          <pc:sldMk cId="2954763379" sldId="1194"/>
        </pc:sldMkLst>
        <pc:spChg chg="del mod ord">
          <ac:chgData name="Chelsea Wu" userId="9718ccf3-4618-40fc-b282-eb5605b6053c" providerId="ADAL" clId="{65769F22-F7EA-48A4-B623-BAD3A1DFBE0D}" dt="2024-10-08T04:49:55.666" v="4401" actId="700"/>
          <ac:spMkLst>
            <pc:docMk/>
            <pc:sldMk cId="2954763379" sldId="1194"/>
            <ac:spMk id="2" creationId="{A4404091-C9E4-1FFF-ACD1-29F0601001B1}"/>
          </ac:spMkLst>
        </pc:spChg>
        <pc:spChg chg="del mod ord">
          <ac:chgData name="Chelsea Wu" userId="9718ccf3-4618-40fc-b282-eb5605b6053c" providerId="ADAL" clId="{65769F22-F7EA-48A4-B623-BAD3A1DFBE0D}" dt="2024-10-08T04:49:55.666" v="4401" actId="700"/>
          <ac:spMkLst>
            <pc:docMk/>
            <pc:sldMk cId="2954763379" sldId="1194"/>
            <ac:spMk id="3" creationId="{437492F0-92EC-A7A5-4C90-E7D0BE3182CF}"/>
          </ac:spMkLst>
        </pc:spChg>
        <pc:spChg chg="add mod ord">
          <ac:chgData name="Chelsea Wu" userId="9718ccf3-4618-40fc-b282-eb5605b6053c" providerId="ADAL" clId="{65769F22-F7EA-48A4-B623-BAD3A1DFBE0D}" dt="2024-10-08T04:49:56.938" v="4402"/>
          <ac:spMkLst>
            <pc:docMk/>
            <pc:sldMk cId="2954763379" sldId="1194"/>
            <ac:spMk id="4" creationId="{D13A7FD9-99D3-902F-3EE8-2283BFDC9780}"/>
          </ac:spMkLst>
        </pc:spChg>
        <pc:spChg chg="add del mod ord">
          <ac:chgData name="Chelsea Wu" userId="9718ccf3-4618-40fc-b282-eb5605b6053c" providerId="ADAL" clId="{65769F22-F7EA-48A4-B623-BAD3A1DFBE0D}" dt="2024-10-08T04:49:58.577" v="4403" actId="478"/>
          <ac:spMkLst>
            <pc:docMk/>
            <pc:sldMk cId="2954763379" sldId="1194"/>
            <ac:spMk id="5" creationId="{00936F4C-B3E2-EAE6-0B6E-7A2012905619}"/>
          </ac:spMkLst>
        </pc:spChg>
      </pc:sldChg>
      <pc:sldChg chg="addSp delSp modSp new mod chgLayout">
        <pc:chgData name="Chelsea Wu" userId="9718ccf3-4618-40fc-b282-eb5605b6053c" providerId="ADAL" clId="{65769F22-F7EA-48A4-B623-BAD3A1DFBE0D}" dt="2024-10-08T04:50:11.875" v="4410" actId="14100"/>
        <pc:sldMkLst>
          <pc:docMk/>
          <pc:sldMk cId="4259306076" sldId="1195"/>
        </pc:sldMkLst>
        <pc:spChg chg="mod ord">
          <ac:chgData name="Chelsea Wu" userId="9718ccf3-4618-40fc-b282-eb5605b6053c" providerId="ADAL" clId="{65769F22-F7EA-48A4-B623-BAD3A1DFBE0D}" dt="2024-10-08T04:50:11.875" v="4410" actId="14100"/>
          <ac:spMkLst>
            <pc:docMk/>
            <pc:sldMk cId="4259306076" sldId="1195"/>
            <ac:spMk id="2" creationId="{AD1F2594-18CF-F666-4725-BD3FA060E320}"/>
          </ac:spMkLst>
        </pc:spChg>
        <pc:spChg chg="del">
          <ac:chgData name="Chelsea Wu" userId="9718ccf3-4618-40fc-b282-eb5605b6053c" providerId="ADAL" clId="{65769F22-F7EA-48A4-B623-BAD3A1DFBE0D}" dt="2024-10-08T04:50:07.887" v="4407" actId="6264"/>
          <ac:spMkLst>
            <pc:docMk/>
            <pc:sldMk cId="4259306076" sldId="1195"/>
            <ac:spMk id="3" creationId="{32919994-5B28-D7E4-5519-8E0164D37AF1}"/>
          </ac:spMkLst>
        </pc:spChg>
        <pc:spChg chg="add del mod">
          <ac:chgData name="Chelsea Wu" userId="9718ccf3-4618-40fc-b282-eb5605b6053c" providerId="ADAL" clId="{65769F22-F7EA-48A4-B623-BAD3A1DFBE0D}" dt="2024-10-08T04:50:07.887" v="4407" actId="6264"/>
          <ac:spMkLst>
            <pc:docMk/>
            <pc:sldMk cId="4259306076" sldId="1195"/>
            <ac:spMk id="4" creationId="{AFD0CE1F-0956-0B9E-D0AC-38B2DFB9F6EB}"/>
          </ac:spMkLst>
        </pc:spChg>
        <pc:spChg chg="add del mod ord">
          <ac:chgData name="Chelsea Wu" userId="9718ccf3-4618-40fc-b282-eb5605b6053c" providerId="ADAL" clId="{65769F22-F7EA-48A4-B623-BAD3A1DFBE0D}" dt="2024-10-08T04:50:09.001" v="4408" actId="478"/>
          <ac:spMkLst>
            <pc:docMk/>
            <pc:sldMk cId="4259306076" sldId="1195"/>
            <ac:spMk id="5" creationId="{904EF083-FBA5-4062-CB8E-E6C637240A38}"/>
          </ac:spMkLst>
        </pc:spChg>
      </pc:sldChg>
      <pc:sldChg chg="modSp add mod ord">
        <pc:chgData name="Chelsea Wu" userId="9718ccf3-4618-40fc-b282-eb5605b6053c" providerId="ADAL" clId="{65769F22-F7EA-48A4-B623-BAD3A1DFBE0D}" dt="2024-10-08T04:50:36.214" v="4416"/>
        <pc:sldMkLst>
          <pc:docMk/>
          <pc:sldMk cId="271665448" sldId="1196"/>
        </pc:sldMkLst>
        <pc:spChg chg="mod">
          <ac:chgData name="Chelsea Wu" userId="9718ccf3-4618-40fc-b282-eb5605b6053c" providerId="ADAL" clId="{65769F22-F7EA-48A4-B623-BAD3A1DFBE0D}" dt="2024-10-08T04:50:26.806" v="4414" actId="20577"/>
          <ac:spMkLst>
            <pc:docMk/>
            <pc:sldMk cId="271665448" sldId="1196"/>
            <ac:spMk id="6" creationId="{6CB6ABFC-C144-B368-2784-4FDC15EB260A}"/>
          </ac:spMkLst>
        </pc:spChg>
        <pc:spChg chg="mod">
          <ac:chgData name="Chelsea Wu" userId="9718ccf3-4618-40fc-b282-eb5605b6053c" providerId="ADAL" clId="{65769F22-F7EA-48A4-B623-BAD3A1DFBE0D}" dt="2024-10-08T04:50:36.214" v="4416"/>
          <ac:spMkLst>
            <pc:docMk/>
            <pc:sldMk cId="271665448" sldId="1196"/>
            <ac:spMk id="7" creationId="{E9B89D2B-835C-3277-7D02-4960DDF271FE}"/>
          </ac:spMkLst>
        </pc:spChg>
      </pc:sldChg>
      <pc:sldChg chg="modSp add mod">
        <pc:chgData name="Chelsea Wu" userId="9718ccf3-4618-40fc-b282-eb5605b6053c" providerId="ADAL" clId="{65769F22-F7EA-48A4-B623-BAD3A1DFBE0D}" dt="2024-10-08T04:50:54.101" v="4452" actId="113"/>
        <pc:sldMkLst>
          <pc:docMk/>
          <pc:sldMk cId="690225122" sldId="1197"/>
        </pc:sldMkLst>
        <pc:spChg chg="mod">
          <ac:chgData name="Chelsea Wu" userId="9718ccf3-4618-40fc-b282-eb5605b6053c" providerId="ADAL" clId="{65769F22-F7EA-48A4-B623-BAD3A1DFBE0D}" dt="2024-10-08T04:50:47.677" v="4429" actId="20577"/>
          <ac:spMkLst>
            <pc:docMk/>
            <pc:sldMk cId="690225122" sldId="1197"/>
            <ac:spMk id="6" creationId="{5F528AAD-136A-117C-6F92-417C518DE3E8}"/>
          </ac:spMkLst>
        </pc:spChg>
        <pc:spChg chg="mod">
          <ac:chgData name="Chelsea Wu" userId="9718ccf3-4618-40fc-b282-eb5605b6053c" providerId="ADAL" clId="{65769F22-F7EA-48A4-B623-BAD3A1DFBE0D}" dt="2024-10-08T04:50:54.101" v="4452" actId="113"/>
          <ac:spMkLst>
            <pc:docMk/>
            <pc:sldMk cId="690225122" sldId="1197"/>
            <ac:spMk id="7" creationId="{312F49B0-B7D8-D8DA-04C6-FDA512DEB16B}"/>
          </ac:spMkLst>
        </pc:spChg>
      </pc:sldChg>
      <pc:sldChg chg="add del">
        <pc:chgData name="Chelsea Wu" userId="9718ccf3-4618-40fc-b282-eb5605b6053c" providerId="ADAL" clId="{65769F22-F7EA-48A4-B623-BAD3A1DFBE0D}" dt="2024-10-08T04:51:24.809" v="4454" actId="2696"/>
        <pc:sldMkLst>
          <pc:docMk/>
          <pc:sldMk cId="2730701679" sldId="1198"/>
        </pc:sldMkLst>
      </pc:sldChg>
      <pc:sldChg chg="modSp add mod ord">
        <pc:chgData name="Chelsea Wu" userId="9718ccf3-4618-40fc-b282-eb5605b6053c" providerId="ADAL" clId="{65769F22-F7EA-48A4-B623-BAD3A1DFBE0D}" dt="2024-10-08T04:53:28.609" v="4550" actId="20577"/>
        <pc:sldMkLst>
          <pc:docMk/>
          <pc:sldMk cId="3351431062" sldId="1198"/>
        </pc:sldMkLst>
        <pc:spChg chg="mod">
          <ac:chgData name="Chelsea Wu" userId="9718ccf3-4618-40fc-b282-eb5605b6053c" providerId="ADAL" clId="{65769F22-F7EA-48A4-B623-BAD3A1DFBE0D}" dt="2024-10-08T04:51:34.762" v="4481" actId="20577"/>
          <ac:spMkLst>
            <pc:docMk/>
            <pc:sldMk cId="3351431062" sldId="1198"/>
            <ac:spMk id="2" creationId="{6E9FCE1F-228B-A8AE-0561-E1DD7DB597B8}"/>
          </ac:spMkLst>
        </pc:spChg>
        <pc:spChg chg="mod">
          <ac:chgData name="Chelsea Wu" userId="9718ccf3-4618-40fc-b282-eb5605b6053c" providerId="ADAL" clId="{65769F22-F7EA-48A4-B623-BAD3A1DFBE0D}" dt="2024-10-08T04:53:28.609" v="4550" actId="20577"/>
          <ac:spMkLst>
            <pc:docMk/>
            <pc:sldMk cId="3351431062" sldId="1198"/>
            <ac:spMk id="3" creationId="{749695F7-ECD4-AF87-B220-BC1CF56D35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1953BD-0773-BF1F-BDA8-7F34C513F0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AA4BC-0314-9C64-2EE2-C02A8EFE39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041C26-DB31-49F8-96FA-65A3C6478D5D}" type="datetimeFigureOut">
              <a:rPr lang="en-US" smtClean="0"/>
              <a:t>10/7/2024</a:t>
            </a:fld>
            <a:endParaRPr lang="en-US" dirty="0"/>
          </a:p>
        </p:txBody>
      </p:sp>
      <p:sp>
        <p:nvSpPr>
          <p:cNvPr id="4" name="Footer Placeholder 3">
            <a:extLst>
              <a:ext uri="{FF2B5EF4-FFF2-40B4-BE49-F238E27FC236}">
                <a16:creationId xmlns:a16="http://schemas.microsoft.com/office/drawing/2014/main" id="{EC5C1370-CA53-4268-2617-60365816F1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7CEE118-7F8A-C5FF-DA00-5EFBA9AA71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024845-C215-4664-A95D-26BCC132C9C7}" type="slidenum">
              <a:rPr lang="en-US" smtClean="0"/>
              <a:t>‹#›</a:t>
            </a:fld>
            <a:endParaRPr lang="en-US" dirty="0"/>
          </a:p>
        </p:txBody>
      </p:sp>
    </p:spTree>
    <p:extLst>
      <p:ext uri="{BB962C8B-B14F-4D97-AF65-F5344CB8AC3E}">
        <p14:creationId xmlns:p14="http://schemas.microsoft.com/office/powerpoint/2010/main" val="416517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3302-E491-4AB1-8400-185C3745DE9A}" type="datetimeFigureOut">
              <a:rPr lang="en-US" smtClean="0"/>
              <a:t>10/7/2024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AB4C-687D-4CA1-91BD-B0CB6EFB7AD9}" type="slidenum">
              <a:rPr lang="en-US" smtClean="0"/>
              <a:t>‹#›</a:t>
            </a:fld>
            <a:endParaRPr lang="en-US" dirty="0"/>
          </a:p>
        </p:txBody>
      </p:sp>
    </p:spTree>
    <p:extLst>
      <p:ext uri="{BB962C8B-B14F-4D97-AF65-F5344CB8AC3E}">
        <p14:creationId xmlns:p14="http://schemas.microsoft.com/office/powerpoint/2010/main" val="320555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20</a:t>
            </a:fld>
            <a:endParaRPr lang="en-US" dirty="0"/>
          </a:p>
        </p:txBody>
      </p:sp>
    </p:spTree>
    <p:extLst>
      <p:ext uri="{BB962C8B-B14F-4D97-AF65-F5344CB8AC3E}">
        <p14:creationId xmlns:p14="http://schemas.microsoft.com/office/powerpoint/2010/main" val="26571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469A-32C9-476B-3C31-4B81D6537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E68DC-2D8C-D697-BB2F-49FAF5C34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FC2AC-1E05-E2C4-28A1-3F2B1B4712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A963A-5DAC-1AC5-7E69-C282CC156778}"/>
              </a:ext>
            </a:extLst>
          </p:cNvPr>
          <p:cNvSpPr>
            <a:spLocks noGrp="1"/>
          </p:cNvSpPr>
          <p:nvPr>
            <p:ph type="sldNum" sz="quarter" idx="5"/>
          </p:nvPr>
        </p:nvSpPr>
        <p:spPr/>
        <p:txBody>
          <a:bodyPr/>
          <a:lstStyle/>
          <a:p>
            <a:fld id="{2074AB4C-687D-4CA1-91BD-B0CB6EFB7AD9}" type="slidenum">
              <a:rPr lang="en-US" smtClean="0"/>
              <a:t>57</a:t>
            </a:fld>
            <a:endParaRPr lang="en-US" dirty="0"/>
          </a:p>
        </p:txBody>
      </p:sp>
    </p:spTree>
    <p:extLst>
      <p:ext uri="{BB962C8B-B14F-4D97-AF65-F5344CB8AC3E}">
        <p14:creationId xmlns:p14="http://schemas.microsoft.com/office/powerpoint/2010/main" val="301833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7609-B16E-6F6A-40D3-ACC1D8F81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2FF3-BA08-26C4-BDAF-D140EB97E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5CEB3-A776-092C-6451-FB97DFE747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45527-0904-8A47-1538-10EBF599CFDB}"/>
              </a:ext>
            </a:extLst>
          </p:cNvPr>
          <p:cNvSpPr>
            <a:spLocks noGrp="1"/>
          </p:cNvSpPr>
          <p:nvPr>
            <p:ph type="sldNum" sz="quarter" idx="5"/>
          </p:nvPr>
        </p:nvSpPr>
        <p:spPr/>
        <p:txBody>
          <a:bodyPr/>
          <a:lstStyle/>
          <a:p>
            <a:fld id="{2074AB4C-687D-4CA1-91BD-B0CB6EFB7AD9}" type="slidenum">
              <a:rPr lang="en-US" smtClean="0"/>
              <a:t>58</a:t>
            </a:fld>
            <a:endParaRPr lang="en-US" dirty="0"/>
          </a:p>
        </p:txBody>
      </p:sp>
    </p:spTree>
    <p:extLst>
      <p:ext uri="{BB962C8B-B14F-4D97-AF65-F5344CB8AC3E}">
        <p14:creationId xmlns:p14="http://schemas.microsoft.com/office/powerpoint/2010/main" val="220674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BF70-E856-0B0E-1E76-01E482B73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15320-4F2A-666F-E6B7-5ABDE9990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28F79-42FE-4B9A-36BD-0E6E704A5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93AE45-9CD0-E2A9-A646-226203844E21}"/>
              </a:ext>
            </a:extLst>
          </p:cNvPr>
          <p:cNvSpPr>
            <a:spLocks noGrp="1"/>
          </p:cNvSpPr>
          <p:nvPr>
            <p:ph type="sldNum" sz="quarter" idx="5"/>
          </p:nvPr>
        </p:nvSpPr>
        <p:spPr/>
        <p:txBody>
          <a:bodyPr/>
          <a:lstStyle/>
          <a:p>
            <a:fld id="{2074AB4C-687D-4CA1-91BD-B0CB6EFB7AD9}" type="slidenum">
              <a:rPr lang="en-US" smtClean="0"/>
              <a:t>59</a:t>
            </a:fld>
            <a:endParaRPr lang="en-US" dirty="0"/>
          </a:p>
        </p:txBody>
      </p:sp>
    </p:spTree>
    <p:extLst>
      <p:ext uri="{BB962C8B-B14F-4D97-AF65-F5344CB8AC3E}">
        <p14:creationId xmlns:p14="http://schemas.microsoft.com/office/powerpoint/2010/main" val="120573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21</a:t>
            </a:fld>
            <a:endParaRPr lang="en-US" dirty="0"/>
          </a:p>
        </p:txBody>
      </p:sp>
    </p:spTree>
    <p:extLst>
      <p:ext uri="{BB962C8B-B14F-4D97-AF65-F5344CB8AC3E}">
        <p14:creationId xmlns:p14="http://schemas.microsoft.com/office/powerpoint/2010/main" val="3888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269E-A993-D564-56F2-09E02723B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BAF2C-40F7-B182-B36E-561C5BC77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87C1D-8F30-DBCF-C318-181D15A443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E4C20-C2BF-C7BE-8997-B50A41D36A0A}"/>
              </a:ext>
            </a:extLst>
          </p:cNvPr>
          <p:cNvSpPr>
            <a:spLocks noGrp="1"/>
          </p:cNvSpPr>
          <p:nvPr>
            <p:ph type="sldNum" sz="quarter" idx="5"/>
          </p:nvPr>
        </p:nvSpPr>
        <p:spPr/>
        <p:txBody>
          <a:bodyPr/>
          <a:lstStyle/>
          <a:p>
            <a:fld id="{2074AB4C-687D-4CA1-91BD-B0CB6EFB7AD9}" type="slidenum">
              <a:rPr lang="en-US" smtClean="0"/>
              <a:t>47</a:t>
            </a:fld>
            <a:endParaRPr lang="en-US" dirty="0"/>
          </a:p>
        </p:txBody>
      </p:sp>
    </p:spTree>
    <p:extLst>
      <p:ext uri="{BB962C8B-B14F-4D97-AF65-F5344CB8AC3E}">
        <p14:creationId xmlns:p14="http://schemas.microsoft.com/office/powerpoint/2010/main" val="299179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48</a:t>
            </a:fld>
            <a:endParaRPr lang="en-US" dirty="0"/>
          </a:p>
        </p:txBody>
      </p:sp>
    </p:spTree>
    <p:extLst>
      <p:ext uri="{BB962C8B-B14F-4D97-AF65-F5344CB8AC3E}">
        <p14:creationId xmlns:p14="http://schemas.microsoft.com/office/powerpoint/2010/main" val="352194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2A3C3-595F-43ED-9580-979B41734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B3E8E-DC44-D2C6-F2B2-47C9C1C44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635DD-2C55-121E-2F6A-9B388176C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754085-DC34-84C5-F659-C69BE952431B}"/>
              </a:ext>
            </a:extLst>
          </p:cNvPr>
          <p:cNvSpPr>
            <a:spLocks noGrp="1"/>
          </p:cNvSpPr>
          <p:nvPr>
            <p:ph type="sldNum" sz="quarter" idx="5"/>
          </p:nvPr>
        </p:nvSpPr>
        <p:spPr/>
        <p:txBody>
          <a:bodyPr/>
          <a:lstStyle/>
          <a:p>
            <a:fld id="{2074AB4C-687D-4CA1-91BD-B0CB6EFB7AD9}" type="slidenum">
              <a:rPr lang="en-US" smtClean="0"/>
              <a:t>49</a:t>
            </a:fld>
            <a:endParaRPr lang="en-US" dirty="0"/>
          </a:p>
        </p:txBody>
      </p:sp>
    </p:spTree>
    <p:extLst>
      <p:ext uri="{BB962C8B-B14F-4D97-AF65-F5344CB8AC3E}">
        <p14:creationId xmlns:p14="http://schemas.microsoft.com/office/powerpoint/2010/main" val="341656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86BF-57D8-342D-C124-EA8308F1A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8AFF3-3743-E87F-DF63-AD8FBF29F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0D13C-22BC-B7AD-559B-2769C33055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9E889B-BCE3-8898-865C-4877AB0C5DF6}"/>
              </a:ext>
            </a:extLst>
          </p:cNvPr>
          <p:cNvSpPr>
            <a:spLocks noGrp="1"/>
          </p:cNvSpPr>
          <p:nvPr>
            <p:ph type="sldNum" sz="quarter" idx="5"/>
          </p:nvPr>
        </p:nvSpPr>
        <p:spPr/>
        <p:txBody>
          <a:bodyPr/>
          <a:lstStyle/>
          <a:p>
            <a:fld id="{2074AB4C-687D-4CA1-91BD-B0CB6EFB7AD9}" type="slidenum">
              <a:rPr lang="en-US" smtClean="0"/>
              <a:t>51</a:t>
            </a:fld>
            <a:endParaRPr lang="en-US" dirty="0"/>
          </a:p>
        </p:txBody>
      </p:sp>
    </p:spTree>
    <p:extLst>
      <p:ext uri="{BB962C8B-B14F-4D97-AF65-F5344CB8AC3E}">
        <p14:creationId xmlns:p14="http://schemas.microsoft.com/office/powerpoint/2010/main" val="132198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E430-82D0-6BF6-6BA2-74128B1B8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B787E-5EB0-884D-F359-F19E36201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6028E-797B-9A28-A33F-2CDDD2957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1B684-CA89-A8AE-B6B9-89E53ADA4B59}"/>
              </a:ext>
            </a:extLst>
          </p:cNvPr>
          <p:cNvSpPr>
            <a:spLocks noGrp="1"/>
          </p:cNvSpPr>
          <p:nvPr>
            <p:ph type="sldNum" sz="quarter" idx="5"/>
          </p:nvPr>
        </p:nvSpPr>
        <p:spPr/>
        <p:txBody>
          <a:bodyPr/>
          <a:lstStyle/>
          <a:p>
            <a:fld id="{2074AB4C-687D-4CA1-91BD-B0CB6EFB7AD9}" type="slidenum">
              <a:rPr lang="en-US" smtClean="0"/>
              <a:t>52</a:t>
            </a:fld>
            <a:endParaRPr lang="en-US" dirty="0"/>
          </a:p>
        </p:txBody>
      </p:sp>
    </p:spTree>
    <p:extLst>
      <p:ext uri="{BB962C8B-B14F-4D97-AF65-F5344CB8AC3E}">
        <p14:creationId xmlns:p14="http://schemas.microsoft.com/office/powerpoint/2010/main" val="117605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54</a:t>
            </a:fld>
            <a:endParaRPr lang="en-US" dirty="0"/>
          </a:p>
        </p:txBody>
      </p:sp>
    </p:spTree>
    <p:extLst>
      <p:ext uri="{BB962C8B-B14F-4D97-AF65-F5344CB8AC3E}">
        <p14:creationId xmlns:p14="http://schemas.microsoft.com/office/powerpoint/2010/main" val="79189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13A1-303F-2A2C-50BE-BB1DF20A4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9A2B6-988C-2CC3-F9D5-0893A75F4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10EA7-6E73-AF41-3904-155F4EEDE8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1C935D-5396-B5CD-9D33-AE3CCDF03F1B}"/>
              </a:ext>
            </a:extLst>
          </p:cNvPr>
          <p:cNvSpPr>
            <a:spLocks noGrp="1"/>
          </p:cNvSpPr>
          <p:nvPr>
            <p:ph type="sldNum" sz="quarter" idx="5"/>
          </p:nvPr>
        </p:nvSpPr>
        <p:spPr/>
        <p:txBody>
          <a:bodyPr/>
          <a:lstStyle/>
          <a:p>
            <a:fld id="{2074AB4C-687D-4CA1-91BD-B0CB6EFB7AD9}" type="slidenum">
              <a:rPr lang="en-US" smtClean="0"/>
              <a:t>55</a:t>
            </a:fld>
            <a:endParaRPr lang="en-US" dirty="0"/>
          </a:p>
        </p:txBody>
      </p:sp>
    </p:spTree>
    <p:extLst>
      <p:ext uri="{BB962C8B-B14F-4D97-AF65-F5344CB8AC3E}">
        <p14:creationId xmlns:p14="http://schemas.microsoft.com/office/powerpoint/2010/main" val="293257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E78-4734-DD53-DD3E-9D9B93266830}"/>
              </a:ext>
            </a:extLst>
          </p:cNvPr>
          <p:cNvSpPr>
            <a:spLocks noGrp="1"/>
          </p:cNvSpPr>
          <p:nvPr>
            <p:ph type="ctrTitle" hasCustomPrompt="1"/>
          </p:nvPr>
        </p:nvSpPr>
        <p:spPr>
          <a:xfrm>
            <a:off x="1524000" y="1122363"/>
            <a:ext cx="9144000" cy="218498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A39028E-D23C-8B54-A68D-4DD7CBCA85BB}"/>
              </a:ext>
            </a:extLst>
          </p:cNvPr>
          <p:cNvSpPr>
            <a:spLocks noGrp="1"/>
          </p:cNvSpPr>
          <p:nvPr>
            <p:ph type="subTitle" idx="1"/>
          </p:nvPr>
        </p:nvSpPr>
        <p:spPr>
          <a:xfrm>
            <a:off x="1524000" y="3429000"/>
            <a:ext cx="9144000" cy="1504882"/>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E75A5CC-CC2C-C594-99D9-743B74CFE8DF}"/>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5" name="Footer Placeholder 4">
            <a:extLst>
              <a:ext uri="{FF2B5EF4-FFF2-40B4-BE49-F238E27FC236}">
                <a16:creationId xmlns:a16="http://schemas.microsoft.com/office/drawing/2014/main" id="{BEAA1F47-F060-8E63-8683-B8D19849A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C5D6FF-5810-7B01-BE6F-3F7D238F0614}"/>
              </a:ext>
            </a:extLst>
          </p:cNvPr>
          <p:cNvSpPr>
            <a:spLocks noGrp="1"/>
          </p:cNvSpPr>
          <p:nvPr>
            <p:ph type="sldNum" sz="quarter" idx="12"/>
          </p:nvPr>
        </p:nvSpPr>
        <p:spPr/>
        <p:txBody>
          <a:bodyPr/>
          <a:lstStyle/>
          <a:p>
            <a:fld id="{9D17AF56-9344-4163-AB4F-67D50B27DDDD}" type="slidenum">
              <a:rPr lang="en-US" smtClean="0"/>
              <a:t>‹#›</a:t>
            </a:fld>
            <a:endParaRPr lang="en-US" dirty="0"/>
          </a:p>
        </p:txBody>
      </p:sp>
      <p:pic>
        <p:nvPicPr>
          <p:cNvPr id="9" name="Picture 8" descr="Logos for U.S. Centers for Disease Control and Prevention and ChangeLab Solutions; The mark &quot;CDC&quot; is owned by the US Department of Health and Human Services and is used with permission. Use of this logo is not an endorsement by HHS or CDC of any particular product, service, or enterprise.">
            <a:extLst>
              <a:ext uri="{FF2B5EF4-FFF2-40B4-BE49-F238E27FC236}">
                <a16:creationId xmlns:a16="http://schemas.microsoft.com/office/drawing/2014/main" id="{29AA4564-F332-ACE6-7FBA-75D79E51A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729811"/>
            <a:ext cx="8634237" cy="1626539"/>
          </a:xfrm>
          <a:prstGeom prst="rect">
            <a:avLst/>
          </a:prstGeom>
        </p:spPr>
      </p:pic>
    </p:spTree>
    <p:extLst>
      <p:ext uri="{BB962C8B-B14F-4D97-AF65-F5344CB8AC3E}">
        <p14:creationId xmlns:p14="http://schemas.microsoft.com/office/powerpoint/2010/main" val="278004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9687-C68D-38EC-8F24-D6DF7B2F0AA9}"/>
              </a:ext>
            </a:extLst>
          </p:cNvPr>
          <p:cNvSpPr>
            <a:spLocks noGrp="1"/>
          </p:cNvSpPr>
          <p:nvPr>
            <p:ph type="title" hasCustomPrompt="1"/>
          </p:nvPr>
        </p:nvSpPr>
        <p:spPr>
          <a:xfrm>
            <a:off x="838200" y="681038"/>
            <a:ext cx="10515600" cy="100965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DC92BFB-23AD-3F60-A115-E70B1625CCB0}"/>
              </a:ext>
            </a:extLst>
          </p:cNvPr>
          <p:cNvSpPr>
            <a:spLocks noGrp="1"/>
          </p:cNvSpPr>
          <p:nvPr>
            <p:ph idx="1"/>
          </p:nvPr>
        </p:nvSpPr>
        <p:spPr/>
        <p:txBody>
          <a:bodyPr anchor="ctr"/>
          <a:lstStyle>
            <a:lvl1pPr>
              <a:spcBef>
                <a:spcPts val="1200"/>
              </a:spcBef>
              <a:spcAft>
                <a:spcPts val="500"/>
              </a:spcAft>
              <a:defRPr/>
            </a:lvl1pPr>
            <a:lvl2pPr>
              <a:spcBef>
                <a:spcPts val="1200"/>
              </a:spcBef>
              <a:spcAft>
                <a:spcPts val="500"/>
              </a:spcAft>
              <a:defRPr/>
            </a:lvl2pPr>
            <a:lvl3pPr>
              <a:spcBef>
                <a:spcPts val="1200"/>
              </a:spcBef>
              <a:spcAft>
                <a:spcPts val="500"/>
              </a:spcAft>
              <a:defRPr/>
            </a:lvl3pPr>
            <a:lvl4pPr>
              <a:spcBef>
                <a:spcPts val="1200"/>
              </a:spcBef>
              <a:spcAft>
                <a:spcPts val="500"/>
              </a:spcAft>
              <a:defRPr/>
            </a:lvl4pPr>
            <a:lvl5pPr>
              <a:spcBef>
                <a:spcPts val="1200"/>
              </a:spcBef>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91C965-0334-929A-82BB-339872841BC2}"/>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5" name="Footer Placeholder 4">
            <a:extLst>
              <a:ext uri="{FF2B5EF4-FFF2-40B4-BE49-F238E27FC236}">
                <a16:creationId xmlns:a16="http://schemas.microsoft.com/office/drawing/2014/main" id="{CAD1B71A-FC60-4E61-9F19-4A1CBDB587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C48462-230D-B35E-E1D3-364AD85A8AF8}"/>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355863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1A72-88A8-9C63-EC97-CB2FFCA0B933}"/>
              </a:ext>
            </a:extLst>
          </p:cNvPr>
          <p:cNvSpPr>
            <a:spLocks noGrp="1"/>
          </p:cNvSpPr>
          <p:nvPr>
            <p:ph type="title" hasCustomPrompt="1"/>
          </p:nvPr>
        </p:nvSpPr>
        <p:spPr>
          <a:xfrm>
            <a:off x="831850" y="822960"/>
            <a:ext cx="10515600" cy="27924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6A60FA-815C-57BD-3C96-1E6EB5E6F184}"/>
              </a:ext>
            </a:extLst>
          </p:cNvPr>
          <p:cNvSpPr>
            <a:spLocks noGrp="1"/>
          </p:cNvSpPr>
          <p:nvPr>
            <p:ph type="body" idx="1"/>
          </p:nvPr>
        </p:nvSpPr>
        <p:spPr>
          <a:xfrm>
            <a:off x="831850" y="4107767"/>
            <a:ext cx="10515600" cy="1981884"/>
          </a:xfrm>
        </p:spPr>
        <p:txBody>
          <a:bodyPr>
            <a:normAutofit/>
          </a:bodyPr>
          <a:lstStyle>
            <a:lvl1pPr marL="0" indent="0">
              <a:lnSpc>
                <a:spcPct val="100000"/>
              </a:lnSpc>
              <a:buFont typeface="Arial" panose="020B0604020202020204" pitchFamily="34" charset="0"/>
              <a:buNone/>
              <a:defRPr sz="3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CF829DE-FD00-A452-EAB3-542A5AEE306A}"/>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5" name="Footer Placeholder 4">
            <a:extLst>
              <a:ext uri="{FF2B5EF4-FFF2-40B4-BE49-F238E27FC236}">
                <a16:creationId xmlns:a16="http://schemas.microsoft.com/office/drawing/2014/main" id="{380C48BE-A14E-F10D-6730-E3039294A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E63B9-4C6F-1D7D-C478-64A9740BECEE}"/>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238674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A663-7A32-1E69-C47A-0D16B49F7AAD}"/>
              </a:ext>
            </a:extLst>
          </p:cNvPr>
          <p:cNvSpPr>
            <a:spLocks noGrp="1"/>
          </p:cNvSpPr>
          <p:nvPr>
            <p:ph type="title" hasCustomPrompt="1"/>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0B5AA0B1-58FC-F27F-8EC3-7394450EDFEE}"/>
              </a:ext>
            </a:extLst>
          </p:cNvPr>
          <p:cNvSpPr>
            <a:spLocks noGrp="1"/>
          </p:cNvSpPr>
          <p:nvPr>
            <p:ph sz="half" idx="1"/>
          </p:nvPr>
        </p:nvSpPr>
        <p:spPr>
          <a:xfrm>
            <a:off x="838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719E18-800D-3B13-CFCD-95F8CB61C84D}"/>
              </a:ext>
            </a:extLst>
          </p:cNvPr>
          <p:cNvSpPr>
            <a:spLocks noGrp="1"/>
          </p:cNvSpPr>
          <p:nvPr>
            <p:ph sz="half" idx="2"/>
          </p:nvPr>
        </p:nvSpPr>
        <p:spPr>
          <a:xfrm>
            <a:off x="6172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D9E5F-F1A2-A193-4EB2-7B912F28FF37}"/>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6" name="Footer Placeholder 5">
            <a:extLst>
              <a:ext uri="{FF2B5EF4-FFF2-40B4-BE49-F238E27FC236}">
                <a16:creationId xmlns:a16="http://schemas.microsoft.com/office/drawing/2014/main" id="{3E9E62EC-C55D-9FF6-A87C-977B400946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6AD707-D339-EE7A-2CA3-8276094F4ABD}"/>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259422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1A2D-3778-867E-A14C-E1A15F330B3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B3F9FF6-BB25-1D22-22CB-95D74B79F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D8842-F619-F718-BEC7-B3591E30F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F62A2-2F6D-E6EC-3BC0-7BF0CF5CA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B2F58-C656-EB2E-7F23-3A95FEE60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78376-1273-8409-1CE1-CD009A87BF61}"/>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8" name="Footer Placeholder 7">
            <a:extLst>
              <a:ext uri="{FF2B5EF4-FFF2-40B4-BE49-F238E27FC236}">
                <a16:creationId xmlns:a16="http://schemas.microsoft.com/office/drawing/2014/main" id="{094F3A30-EB27-32EF-738F-145465E636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202C43-5FDE-3808-754F-0DFD66F0A2B5}"/>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177212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D944-5F9D-6507-9BE1-DB61689BC1B3}"/>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12556C4-07A1-E39F-EC33-A8629CBB1190}"/>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4" name="Footer Placeholder 3">
            <a:extLst>
              <a:ext uri="{FF2B5EF4-FFF2-40B4-BE49-F238E27FC236}">
                <a16:creationId xmlns:a16="http://schemas.microsoft.com/office/drawing/2014/main" id="{A7C1E08B-C999-F208-F2D6-78054A0E76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95C6C3-C2B5-C955-7E28-30F5C9FFB9FE}"/>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354726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ACCCB-A93A-03EB-4EA0-208C9FADC318}"/>
              </a:ext>
            </a:extLst>
          </p:cNvPr>
          <p:cNvSpPr>
            <a:spLocks noGrp="1"/>
          </p:cNvSpPr>
          <p:nvPr>
            <p:ph type="dt" sz="half" idx="10"/>
          </p:nvPr>
        </p:nvSpPr>
        <p:spPr/>
        <p:txBody>
          <a:bodyPr/>
          <a:lstStyle/>
          <a:p>
            <a:fld id="{2F182C24-9130-43C3-930E-EBD440110FA0}" type="datetimeFigureOut">
              <a:rPr lang="en-US" smtClean="0"/>
              <a:t>10/7/2024</a:t>
            </a:fld>
            <a:endParaRPr lang="en-US" dirty="0"/>
          </a:p>
        </p:txBody>
      </p:sp>
      <p:sp>
        <p:nvSpPr>
          <p:cNvPr id="3" name="Footer Placeholder 2">
            <a:extLst>
              <a:ext uri="{FF2B5EF4-FFF2-40B4-BE49-F238E27FC236}">
                <a16:creationId xmlns:a16="http://schemas.microsoft.com/office/drawing/2014/main" id="{B8B954BA-5165-D2CD-D30C-80E599D578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E8DC30-1474-C028-A971-E8BE96241294}"/>
              </a:ext>
            </a:extLst>
          </p:cNvPr>
          <p:cNvSpPr>
            <a:spLocks noGrp="1"/>
          </p:cNvSpPr>
          <p:nvPr>
            <p:ph type="sldNum" sz="quarter" idx="12"/>
          </p:nvPr>
        </p:nvSpPr>
        <p:spPr/>
        <p:txBody>
          <a:bodyPr/>
          <a:lstStyle/>
          <a:p>
            <a:fld id="{9D17AF56-9344-4163-AB4F-67D50B27DDDD}" type="slidenum">
              <a:rPr lang="en-US" smtClean="0"/>
              <a:t>‹#›</a:t>
            </a:fld>
            <a:endParaRPr lang="en-US" dirty="0"/>
          </a:p>
        </p:txBody>
      </p:sp>
    </p:spTree>
    <p:extLst>
      <p:ext uri="{BB962C8B-B14F-4D97-AF65-F5344CB8AC3E}">
        <p14:creationId xmlns:p14="http://schemas.microsoft.com/office/powerpoint/2010/main" val="317250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FA8B2-A408-C7BD-8884-67F90F6F057D}"/>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C0AADEB5-4DD9-CD6A-C819-155EA78F3CD3}"/>
              </a:ext>
            </a:extLst>
          </p:cNvPr>
          <p:cNvSpPr>
            <a:spLocks noGrp="1"/>
          </p:cNvSpPr>
          <p:nvPr>
            <p:ph type="body" idx="1"/>
          </p:nvPr>
        </p:nvSpPr>
        <p:spPr>
          <a:xfrm>
            <a:off x="838200" y="1892105"/>
            <a:ext cx="10515600" cy="42848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3ABAFA-39B9-677C-470A-4D234D29D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F182C24-9130-43C3-930E-EBD440110FA0}" type="datetimeFigureOut">
              <a:rPr lang="en-US" smtClean="0"/>
              <a:pPr/>
              <a:t>10/7/2024</a:t>
            </a:fld>
            <a:endParaRPr lang="en-US" dirty="0"/>
          </a:p>
        </p:txBody>
      </p:sp>
      <p:sp>
        <p:nvSpPr>
          <p:cNvPr id="5" name="Footer Placeholder 4">
            <a:extLst>
              <a:ext uri="{FF2B5EF4-FFF2-40B4-BE49-F238E27FC236}">
                <a16:creationId xmlns:a16="http://schemas.microsoft.com/office/drawing/2014/main" id="{9B9E5DC4-64AC-3471-DEAB-D6CC237A7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1D6044ED-E204-8AB4-7283-4D334EB4A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D17AF56-9344-4163-AB4F-67D50B27DDDD}" type="slidenum">
              <a:rPr lang="en-US" smtClean="0"/>
              <a:pPr/>
              <a:t>‹#›</a:t>
            </a:fld>
            <a:endParaRPr lang="en-US" dirty="0"/>
          </a:p>
        </p:txBody>
      </p:sp>
    </p:spTree>
    <p:extLst>
      <p:ext uri="{BB962C8B-B14F-4D97-AF65-F5344CB8AC3E}">
        <p14:creationId xmlns:p14="http://schemas.microsoft.com/office/powerpoint/2010/main" val="245811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ublichealthlawacademy.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hyperlink" Target="http://www.cdc.gov/phl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0BA-15C6-8933-8A69-46E49DC7C359}"/>
              </a:ext>
            </a:extLst>
          </p:cNvPr>
          <p:cNvSpPr>
            <a:spLocks noGrp="1"/>
          </p:cNvSpPr>
          <p:nvPr>
            <p:ph type="ctrTitle"/>
          </p:nvPr>
        </p:nvSpPr>
        <p:spPr>
          <a:xfrm>
            <a:off x="1524000" y="1122363"/>
            <a:ext cx="9144000" cy="2184980"/>
          </a:xfrm>
        </p:spPr>
        <p:txBody>
          <a:bodyPr>
            <a:normAutofit fontScale="90000"/>
          </a:bodyPr>
          <a:lstStyle/>
          <a:p>
            <a:r>
              <a:rPr lang="en-US" dirty="0"/>
              <a:t>How Does the Law, Past and Present, Affect Health Equity?</a:t>
            </a:r>
          </a:p>
        </p:txBody>
      </p:sp>
      <p:sp>
        <p:nvSpPr>
          <p:cNvPr id="4" name="Subtitle 3">
            <a:extLst>
              <a:ext uri="{FF2B5EF4-FFF2-40B4-BE49-F238E27FC236}">
                <a16:creationId xmlns:a16="http://schemas.microsoft.com/office/drawing/2014/main" id="{7B8CDF5A-A587-1FD5-2F69-6328EB60AB50}"/>
              </a:ext>
            </a:extLst>
          </p:cNvPr>
          <p:cNvSpPr>
            <a:spLocks noGrp="1"/>
          </p:cNvSpPr>
          <p:nvPr>
            <p:ph type="subTitle" idx="1"/>
          </p:nvPr>
        </p:nvSpPr>
        <p:spPr>
          <a:xfrm>
            <a:off x="1524000" y="3429000"/>
            <a:ext cx="9144000" cy="1504882"/>
          </a:xfrm>
        </p:spPr>
        <p:txBody>
          <a:bodyPr/>
          <a:lstStyle/>
          <a:p>
            <a:r>
              <a:rPr lang="en-US" dirty="0"/>
              <a:t>Part 2 of Exploring the Social Determinants of Health, Health Equity, and the Law</a:t>
            </a:r>
          </a:p>
        </p:txBody>
      </p:sp>
    </p:spTree>
    <p:extLst>
      <p:ext uri="{BB962C8B-B14F-4D97-AF65-F5344CB8AC3E}">
        <p14:creationId xmlns:p14="http://schemas.microsoft.com/office/powerpoint/2010/main" val="274138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897-365F-F20F-0FBD-3AF9E6DFE441}"/>
              </a:ext>
            </a:extLst>
          </p:cNvPr>
          <p:cNvSpPr>
            <a:spLocks noGrp="1"/>
          </p:cNvSpPr>
          <p:nvPr>
            <p:ph type="title"/>
          </p:nvPr>
        </p:nvSpPr>
        <p:spPr>
          <a:xfrm>
            <a:off x="838200" y="681038"/>
            <a:ext cx="10515600" cy="1009650"/>
          </a:xfrm>
        </p:spPr>
        <p:txBody>
          <a:bodyPr/>
          <a:lstStyle/>
          <a:p>
            <a:r>
              <a:rPr lang="en-US" dirty="0"/>
              <a:t>Social Determinants of Health (Defined)</a:t>
            </a:r>
          </a:p>
        </p:txBody>
      </p:sp>
      <p:sp>
        <p:nvSpPr>
          <p:cNvPr id="3" name="Content Placeholder 2">
            <a:extLst>
              <a:ext uri="{FF2B5EF4-FFF2-40B4-BE49-F238E27FC236}">
                <a16:creationId xmlns:a16="http://schemas.microsoft.com/office/drawing/2014/main" id="{CA5255EB-C229-9CA6-6729-27324229E96B}"/>
              </a:ext>
            </a:extLst>
          </p:cNvPr>
          <p:cNvSpPr>
            <a:spLocks noGrp="1"/>
          </p:cNvSpPr>
          <p:nvPr>
            <p:ph idx="1"/>
          </p:nvPr>
        </p:nvSpPr>
        <p:spPr>
          <a:xfrm>
            <a:off x="838200" y="1892105"/>
            <a:ext cx="10515600" cy="4284857"/>
          </a:xfrm>
        </p:spPr>
        <p:txBody>
          <a:bodyPr/>
          <a:lstStyle/>
          <a:p>
            <a:pPr marL="0" lvl="0" indent="0">
              <a:buNone/>
            </a:pPr>
            <a:r>
              <a:rPr lang="en-US" dirty="0">
                <a:sym typeface="Times New Roman"/>
              </a:rPr>
              <a:t>“</a:t>
            </a:r>
            <a:r>
              <a:rPr lang="en-US" dirty="0"/>
              <a:t>Nonmedical factors that influence health outcomes . . .  are the conditions in which people are born, grow, work, live, and age, and the wider set of forces and systems shaping the conditions of daily life. These forces and systems include economic policies and systems, development agendas, social norms, social policies, racism, climate change, and political systems.”</a:t>
            </a:r>
          </a:p>
          <a:p>
            <a:pPr marL="0" lvl="0" indent="0" algn="r">
              <a:buNone/>
            </a:pPr>
            <a:r>
              <a:rPr lang="en-US" dirty="0"/>
              <a:t>—</a:t>
            </a:r>
            <a:r>
              <a:rPr lang="en-US" dirty="0">
                <a:sym typeface="Calibri"/>
              </a:rPr>
              <a:t> Centers for Disease Control and Prevention (CDC)</a:t>
            </a:r>
            <a:endParaRPr lang="en-US" dirty="0"/>
          </a:p>
        </p:txBody>
      </p:sp>
    </p:spTree>
    <p:extLst>
      <p:ext uri="{BB962C8B-B14F-4D97-AF65-F5344CB8AC3E}">
        <p14:creationId xmlns:p14="http://schemas.microsoft.com/office/powerpoint/2010/main" val="265086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A93-7971-AD16-8C3D-54CA7D5BB9C9}"/>
              </a:ext>
            </a:extLst>
          </p:cNvPr>
          <p:cNvSpPr>
            <a:spLocks noGrp="1"/>
          </p:cNvSpPr>
          <p:nvPr>
            <p:ph type="title"/>
          </p:nvPr>
        </p:nvSpPr>
        <p:spPr/>
        <p:txBody>
          <a:bodyPr/>
          <a:lstStyle/>
          <a:p>
            <a:r>
              <a:rPr lang="en-US" sz="4400" dirty="0"/>
              <a:t>The Law as a Determinant</a:t>
            </a:r>
            <a:endParaRPr lang="en-US" dirty="0"/>
          </a:p>
        </p:txBody>
      </p:sp>
      <p:pic>
        <p:nvPicPr>
          <p:cNvPr id="4" name="Content Placeholder 6" descr="Diagram illustrating that equity is at the center of the social determinants of health; shaped like a wheel. At the center of the wheel is “Equity,” emphasizing its foundational role. The five spokes each represent a social determinant of health: economic stability, education access and quality, health care access and quality, neighborhood and built environment, and social and community context. &#10;&#10;Encircling the entire wheel is a circle labeled “Law,” showing that law affects the social determinants of health, which in term affects equity.&#10;&#10;The purpose of the diagram is to show how the law affects people’s health, well-being, and quality of life. ">
            <a:extLst>
              <a:ext uri="{FF2B5EF4-FFF2-40B4-BE49-F238E27FC236}">
                <a16:creationId xmlns:a16="http://schemas.microsoft.com/office/drawing/2014/main" id="{ACE52544-8D29-A874-D26A-12A640A13A2B}"/>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953668" y="1892300"/>
            <a:ext cx="4284663" cy="4284663"/>
          </a:xfrm>
        </p:spPr>
      </p:pic>
    </p:spTree>
    <p:extLst>
      <p:ext uri="{BB962C8B-B14F-4D97-AF65-F5344CB8AC3E}">
        <p14:creationId xmlns:p14="http://schemas.microsoft.com/office/powerpoint/2010/main" val="113229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BE7B-58EA-0A32-039A-BBE26E4FB8D5}"/>
              </a:ext>
            </a:extLst>
          </p:cNvPr>
          <p:cNvSpPr>
            <a:spLocks noGrp="1"/>
          </p:cNvSpPr>
          <p:nvPr>
            <p:ph type="title"/>
          </p:nvPr>
        </p:nvSpPr>
        <p:spPr/>
        <p:txBody>
          <a:bodyPr/>
          <a:lstStyle/>
          <a:p>
            <a:r>
              <a:rPr lang="en-US" dirty="0"/>
              <a:t>Factors That Affect Health</a:t>
            </a:r>
          </a:p>
        </p:txBody>
      </p:sp>
      <p:sp>
        <p:nvSpPr>
          <p:cNvPr id="7" name="TextBox 6">
            <a:extLst>
              <a:ext uri="{FF2B5EF4-FFF2-40B4-BE49-F238E27FC236}">
                <a16:creationId xmlns:a16="http://schemas.microsoft.com/office/drawing/2014/main" id="{F604420F-7A59-A43A-AF9E-172B431354E5}"/>
              </a:ext>
            </a:extLst>
          </p:cNvPr>
          <p:cNvSpPr txBox="1"/>
          <p:nvPr/>
        </p:nvSpPr>
        <p:spPr>
          <a:xfrm>
            <a:off x="571111" y="6224685"/>
            <a:ext cx="11049777"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Century Gothic" charset="0"/>
                <a:cs typeface="Century Gothic" charset="0"/>
              </a:rPr>
              <a:t>Source: Thomas R. Frieden. A framework for public health action: the health impact pyramid. Am J Public Health 100(4):590–5 (2010).</a:t>
            </a:r>
          </a:p>
        </p:txBody>
      </p:sp>
      <p:pic>
        <p:nvPicPr>
          <p:cNvPr id="10" name="Content Placeholder 9" descr="Pyramid diagram showing the factors that affect health, arranged from top to bottom by smallest to largest impact. The levels are: &#10;&#10;1. Counseling &amp; Education: Eat healthy, be physically active;&#10;2. Clinical Interventions: Prescriptions for high blood pressure, high cholesterol, diabetes;&#10;3. Long-Lasting Protective Interventions: Immunizations, brief intervention, cessation treatment, colonoscopy;&#10;4. Making Individuals’ Default Decisions Healthy: Fluoridation, 0g trans fat, iodization, smoke-free laws, tobacco tax; and&#10;5. Socioeconomic Factors: Poverty, education, housing, inequality.&#10;&#10;The visual emphasizes that interventions designed to help individuals, are less effective than interventions that help the larger community.">
            <a:extLst>
              <a:ext uri="{FF2B5EF4-FFF2-40B4-BE49-F238E27FC236}">
                <a16:creationId xmlns:a16="http://schemas.microsoft.com/office/drawing/2014/main" id="{74610449-9BCE-7CF0-F125-9647F9672A8D}"/>
              </a:ext>
            </a:extLst>
          </p:cNvPr>
          <p:cNvPicPr>
            <a:picLocks noGrp="1" noChangeAspect="1"/>
          </p:cNvPicPr>
          <p:nvPr>
            <p:ph idx="1"/>
          </p:nvPr>
        </p:nvPicPr>
        <p:blipFill>
          <a:blip r:embed="rId2"/>
          <a:stretch>
            <a:fillRect/>
          </a:stretch>
        </p:blipFill>
        <p:spPr>
          <a:xfrm>
            <a:off x="1248133" y="1815355"/>
            <a:ext cx="9695734" cy="4284663"/>
          </a:xfrm>
          <a:prstGeom prst="rect">
            <a:avLst/>
          </a:prstGeom>
        </p:spPr>
      </p:pic>
    </p:spTree>
    <p:extLst>
      <p:ext uri="{BB962C8B-B14F-4D97-AF65-F5344CB8AC3E}">
        <p14:creationId xmlns:p14="http://schemas.microsoft.com/office/powerpoint/2010/main" val="145503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5DC78-918F-7242-479A-B9F223C66FF9}"/>
              </a:ext>
            </a:extLst>
          </p:cNvPr>
          <p:cNvSpPr>
            <a:spLocks noGrp="1"/>
          </p:cNvSpPr>
          <p:nvPr>
            <p:ph type="title"/>
          </p:nvPr>
        </p:nvSpPr>
        <p:spPr>
          <a:xfrm>
            <a:off x="831850" y="822325"/>
            <a:ext cx="7789636" cy="5242573"/>
          </a:xfrm>
        </p:spPr>
        <p:txBody>
          <a:bodyPr anchor="ctr"/>
          <a:lstStyle/>
          <a:p>
            <a:r>
              <a:rPr lang="en-US" sz="3000" dirty="0"/>
              <a:t>Example:</a:t>
            </a:r>
            <a:br>
              <a:rPr lang="en-US" dirty="0"/>
            </a:br>
            <a:r>
              <a:rPr lang="en-US" sz="5000" dirty="0"/>
              <a:t>Universal Pre-Kindergarten in San Antonio, Texas</a:t>
            </a:r>
          </a:p>
        </p:txBody>
      </p:sp>
    </p:spTree>
    <p:extLst>
      <p:ext uri="{BB962C8B-B14F-4D97-AF65-F5344CB8AC3E}">
        <p14:creationId xmlns:p14="http://schemas.microsoft.com/office/powerpoint/2010/main" val="46662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CEF4-D17F-4C6E-D9D5-F1456BCB51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D53D06D-0E31-2B3F-8586-F2D8DD322D32}"/>
              </a:ext>
            </a:extLst>
          </p:cNvPr>
          <p:cNvSpPr>
            <a:spLocks noGrp="1"/>
          </p:cNvSpPr>
          <p:nvPr>
            <p:ph type="title"/>
          </p:nvPr>
        </p:nvSpPr>
        <p:spPr/>
        <p:txBody>
          <a:bodyPr/>
          <a:lstStyle/>
          <a:p>
            <a:r>
              <a:rPr lang="en-US" dirty="0"/>
              <a:t>Quiz 2: Multiple Choice</a:t>
            </a:r>
          </a:p>
        </p:txBody>
      </p:sp>
      <p:sp>
        <p:nvSpPr>
          <p:cNvPr id="7" name="Content Placeholder 6">
            <a:extLst>
              <a:ext uri="{FF2B5EF4-FFF2-40B4-BE49-F238E27FC236}">
                <a16:creationId xmlns:a16="http://schemas.microsoft.com/office/drawing/2014/main" id="{0354981B-156F-D0CF-14C4-9AA46484E717}"/>
              </a:ext>
            </a:extLst>
          </p:cNvPr>
          <p:cNvSpPr>
            <a:spLocks noGrp="1"/>
          </p:cNvSpPr>
          <p:nvPr>
            <p:ph idx="1"/>
          </p:nvPr>
        </p:nvSpPr>
        <p:spPr/>
        <p:txBody>
          <a:bodyPr>
            <a:normAutofit/>
          </a:bodyPr>
          <a:lstStyle/>
          <a:p>
            <a:pPr marL="0" indent="0">
              <a:spcAft>
                <a:spcPts val="2400"/>
              </a:spcAft>
              <a:buNone/>
            </a:pPr>
            <a:r>
              <a:rPr lang="en-US" sz="2800" dirty="0"/>
              <a:t>San Antonio’s universal pre-K policy is an example of what tier of the pyramid of public health interventions?</a:t>
            </a:r>
          </a:p>
          <a:p>
            <a:pPr marL="914400" lvl="1" indent="-457200">
              <a:buFont typeface="+mj-lt"/>
              <a:buAutoNum type="alphaUcPeriod"/>
            </a:pPr>
            <a:r>
              <a:rPr lang="en-US" sz="2400" dirty="0"/>
              <a:t>Counseling and education</a:t>
            </a:r>
          </a:p>
          <a:p>
            <a:pPr marL="914400" lvl="1" indent="-457200">
              <a:buFont typeface="+mj-lt"/>
              <a:buAutoNum type="alphaUcPeriod"/>
            </a:pPr>
            <a:r>
              <a:rPr lang="en-US" sz="2400" dirty="0"/>
              <a:t>Long-lasting protective interventions</a:t>
            </a:r>
          </a:p>
          <a:p>
            <a:pPr marL="914400" lvl="1" indent="-457200">
              <a:buFont typeface="+mj-lt"/>
              <a:buAutoNum type="alphaUcPeriod"/>
            </a:pPr>
            <a:r>
              <a:rPr lang="en-US" sz="2400" dirty="0"/>
              <a:t>Making the default decisions healthy</a:t>
            </a:r>
          </a:p>
          <a:p>
            <a:pPr marL="914400" lvl="1" indent="-457200">
              <a:buFont typeface="+mj-lt"/>
              <a:buAutoNum type="alphaUcPeriod"/>
            </a:pPr>
            <a:r>
              <a:rPr lang="en-US" sz="2400" dirty="0"/>
              <a:t>Changing socioeconomic factors</a:t>
            </a:r>
          </a:p>
        </p:txBody>
      </p:sp>
    </p:spTree>
    <p:extLst>
      <p:ext uri="{BB962C8B-B14F-4D97-AF65-F5344CB8AC3E}">
        <p14:creationId xmlns:p14="http://schemas.microsoft.com/office/powerpoint/2010/main" val="110349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BA55-E7DA-2688-5777-A8AD890267D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D99967-B206-5162-F891-4914882948C4}"/>
              </a:ext>
            </a:extLst>
          </p:cNvPr>
          <p:cNvSpPr>
            <a:spLocks noGrp="1"/>
          </p:cNvSpPr>
          <p:nvPr>
            <p:ph type="title"/>
          </p:nvPr>
        </p:nvSpPr>
        <p:spPr/>
        <p:txBody>
          <a:bodyPr/>
          <a:lstStyle/>
          <a:p>
            <a:r>
              <a:rPr lang="en-US" dirty="0"/>
              <a:t>Quiz 2: Answer</a:t>
            </a:r>
          </a:p>
        </p:txBody>
      </p:sp>
      <p:sp>
        <p:nvSpPr>
          <p:cNvPr id="7" name="Content Placeholder 6">
            <a:extLst>
              <a:ext uri="{FF2B5EF4-FFF2-40B4-BE49-F238E27FC236}">
                <a16:creationId xmlns:a16="http://schemas.microsoft.com/office/drawing/2014/main" id="{DE97F503-DFED-67BD-B166-440F25F8A647}"/>
              </a:ext>
            </a:extLst>
          </p:cNvPr>
          <p:cNvSpPr>
            <a:spLocks noGrp="1"/>
          </p:cNvSpPr>
          <p:nvPr>
            <p:ph idx="1"/>
          </p:nvPr>
        </p:nvSpPr>
        <p:spPr/>
        <p:txBody>
          <a:bodyPr>
            <a:normAutofit/>
          </a:bodyPr>
          <a:lstStyle/>
          <a:p>
            <a:pPr marL="0" indent="0">
              <a:spcAft>
                <a:spcPts val="2400"/>
              </a:spcAft>
              <a:buNone/>
            </a:pPr>
            <a:r>
              <a:rPr lang="en-US" sz="2800" dirty="0"/>
              <a:t>San Antonio’s universal pre-K policy is an example of what tier of the pyramid of public health interventions?</a:t>
            </a:r>
          </a:p>
          <a:p>
            <a:pPr marL="914400" lvl="1" indent="-457200">
              <a:buFont typeface="+mj-lt"/>
              <a:buAutoNum type="alphaUcPeriod"/>
            </a:pPr>
            <a:r>
              <a:rPr lang="en-US" sz="2400" dirty="0"/>
              <a:t>Counseling and education</a:t>
            </a:r>
          </a:p>
          <a:p>
            <a:pPr marL="914400" lvl="1" indent="-457200">
              <a:buFont typeface="+mj-lt"/>
              <a:buAutoNum type="alphaUcPeriod"/>
            </a:pPr>
            <a:r>
              <a:rPr lang="en-US" sz="2400" dirty="0"/>
              <a:t>Long-lasting protective interventions</a:t>
            </a:r>
          </a:p>
          <a:p>
            <a:pPr marL="914400" lvl="1" indent="-457200">
              <a:buFont typeface="+mj-lt"/>
              <a:buAutoNum type="alphaUcPeriod"/>
            </a:pPr>
            <a:r>
              <a:rPr lang="en-US" sz="2400" dirty="0"/>
              <a:t>Making the default decisions healthy</a:t>
            </a:r>
          </a:p>
          <a:p>
            <a:pPr marL="914400" lvl="1" indent="-457200">
              <a:buFont typeface="+mj-lt"/>
              <a:buAutoNum type="alphaUcPeriod"/>
            </a:pPr>
            <a:r>
              <a:rPr lang="en-US" sz="2400" b="1" dirty="0"/>
              <a:t>Changing socioeconomic factors — CORRECT ANSWER</a:t>
            </a:r>
          </a:p>
        </p:txBody>
      </p:sp>
    </p:spTree>
    <p:extLst>
      <p:ext uri="{BB962C8B-B14F-4D97-AF65-F5344CB8AC3E}">
        <p14:creationId xmlns:p14="http://schemas.microsoft.com/office/powerpoint/2010/main" val="15757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0C70-9F19-22FB-F33B-EAE6033CCED5}"/>
              </a:ext>
            </a:extLst>
          </p:cNvPr>
          <p:cNvSpPr>
            <a:spLocks noGrp="1"/>
          </p:cNvSpPr>
          <p:nvPr>
            <p:ph type="title"/>
          </p:nvPr>
        </p:nvSpPr>
        <p:spPr/>
        <p:txBody>
          <a:bodyPr/>
          <a:lstStyle/>
          <a:p>
            <a:r>
              <a:rPr lang="en-US" dirty="0"/>
              <a:t>Law and policy…</a:t>
            </a:r>
          </a:p>
        </p:txBody>
      </p:sp>
      <p:sp>
        <p:nvSpPr>
          <p:cNvPr id="3" name="Content Placeholder 2">
            <a:extLst>
              <a:ext uri="{FF2B5EF4-FFF2-40B4-BE49-F238E27FC236}">
                <a16:creationId xmlns:a16="http://schemas.microsoft.com/office/drawing/2014/main" id="{DD2FAE77-EB0A-FB5C-180A-5EBD8F22E415}"/>
              </a:ext>
            </a:extLst>
          </p:cNvPr>
          <p:cNvSpPr>
            <a:spLocks noGrp="1"/>
          </p:cNvSpPr>
          <p:nvPr>
            <p:ph type="body" idx="1"/>
          </p:nvPr>
        </p:nvSpPr>
        <p:spPr/>
        <p:txBody>
          <a:bodyPr/>
          <a:lstStyle/>
          <a:p>
            <a:r>
              <a:rPr lang="en-US" noProof="0" dirty="0"/>
              <a:t>are important vehicles for public health intervention because they operate at the</a:t>
            </a:r>
            <a:r>
              <a:rPr lang="en-US" b="1" noProof="0" dirty="0"/>
              <a:t> societal </a:t>
            </a:r>
            <a:r>
              <a:rPr lang="en-US" noProof="0" dirty="0"/>
              <a:t>rather than the individual level.</a:t>
            </a:r>
          </a:p>
        </p:txBody>
      </p:sp>
    </p:spTree>
    <p:extLst>
      <p:ext uri="{BB962C8B-B14F-4D97-AF65-F5344CB8AC3E}">
        <p14:creationId xmlns:p14="http://schemas.microsoft.com/office/powerpoint/2010/main" val="166657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925FD-4BE8-A193-D474-169D8EF7795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269036-4E38-85CF-A24E-B4AA3679AA4E}"/>
              </a:ext>
            </a:extLst>
          </p:cNvPr>
          <p:cNvSpPr>
            <a:spLocks noGrp="1"/>
          </p:cNvSpPr>
          <p:nvPr>
            <p:ph type="title"/>
          </p:nvPr>
        </p:nvSpPr>
        <p:spPr/>
        <p:txBody>
          <a:bodyPr/>
          <a:lstStyle/>
          <a:p>
            <a:r>
              <a:rPr lang="en-US" dirty="0"/>
              <a:t>Quiz 3: Multiple Choice</a:t>
            </a:r>
          </a:p>
        </p:txBody>
      </p:sp>
      <p:sp>
        <p:nvSpPr>
          <p:cNvPr id="7" name="Content Placeholder 6">
            <a:extLst>
              <a:ext uri="{FF2B5EF4-FFF2-40B4-BE49-F238E27FC236}">
                <a16:creationId xmlns:a16="http://schemas.microsoft.com/office/drawing/2014/main" id="{7F3C1AC1-77BC-A539-F4D9-040B1CA151A7}"/>
              </a:ext>
            </a:extLst>
          </p:cNvPr>
          <p:cNvSpPr>
            <a:spLocks noGrp="1"/>
          </p:cNvSpPr>
          <p:nvPr>
            <p:ph idx="1"/>
          </p:nvPr>
        </p:nvSpPr>
        <p:spPr/>
        <p:txBody>
          <a:bodyPr>
            <a:normAutofit/>
          </a:bodyPr>
          <a:lstStyle/>
          <a:p>
            <a:pPr marL="0" indent="0">
              <a:spcAft>
                <a:spcPts val="2400"/>
              </a:spcAft>
              <a:buNone/>
            </a:pPr>
            <a:r>
              <a:rPr lang="en-US" sz="2800" dirty="0"/>
              <a:t>What is health equity?</a:t>
            </a:r>
          </a:p>
          <a:p>
            <a:pPr marL="914400" lvl="1" indent="-457200">
              <a:buFont typeface="+mj-lt"/>
              <a:buAutoNum type="alphaUcPeriod"/>
            </a:pPr>
            <a:r>
              <a:rPr lang="en-US" sz="2400" dirty="0"/>
              <a:t>A state where everyone has a fair and just opportunity to be as healthy as possible</a:t>
            </a:r>
          </a:p>
          <a:p>
            <a:pPr marL="914400" lvl="1" indent="-457200">
              <a:buFont typeface="+mj-lt"/>
              <a:buAutoNum type="alphaUcPeriod"/>
            </a:pPr>
            <a:r>
              <a:rPr lang="en-US" sz="2400" dirty="0"/>
              <a:t>Applying public health interventions to everyone in the same way, irrespective of need</a:t>
            </a:r>
          </a:p>
        </p:txBody>
      </p:sp>
    </p:spTree>
    <p:extLst>
      <p:ext uri="{BB962C8B-B14F-4D97-AF65-F5344CB8AC3E}">
        <p14:creationId xmlns:p14="http://schemas.microsoft.com/office/powerpoint/2010/main" val="19802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73A4-D020-85B7-4471-9C9C67BADD1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066C90-3AEC-2BF8-7743-5544B31D99AD}"/>
              </a:ext>
            </a:extLst>
          </p:cNvPr>
          <p:cNvSpPr>
            <a:spLocks noGrp="1"/>
          </p:cNvSpPr>
          <p:nvPr>
            <p:ph type="title"/>
          </p:nvPr>
        </p:nvSpPr>
        <p:spPr/>
        <p:txBody>
          <a:bodyPr/>
          <a:lstStyle/>
          <a:p>
            <a:r>
              <a:rPr lang="en-US" dirty="0"/>
              <a:t>Quiz 3: Answer</a:t>
            </a:r>
          </a:p>
        </p:txBody>
      </p:sp>
      <p:sp>
        <p:nvSpPr>
          <p:cNvPr id="7" name="Content Placeholder 6">
            <a:extLst>
              <a:ext uri="{FF2B5EF4-FFF2-40B4-BE49-F238E27FC236}">
                <a16:creationId xmlns:a16="http://schemas.microsoft.com/office/drawing/2014/main" id="{38D36C0A-9F1B-CDDE-4606-70D7566FB509}"/>
              </a:ext>
            </a:extLst>
          </p:cNvPr>
          <p:cNvSpPr>
            <a:spLocks noGrp="1"/>
          </p:cNvSpPr>
          <p:nvPr>
            <p:ph idx="1"/>
          </p:nvPr>
        </p:nvSpPr>
        <p:spPr/>
        <p:txBody>
          <a:bodyPr>
            <a:normAutofit/>
          </a:bodyPr>
          <a:lstStyle/>
          <a:p>
            <a:pPr marL="0" indent="0">
              <a:spcAft>
                <a:spcPts val="2400"/>
              </a:spcAft>
              <a:buNone/>
            </a:pPr>
            <a:r>
              <a:rPr lang="en-US" sz="2800" dirty="0"/>
              <a:t>What is health equity?</a:t>
            </a:r>
          </a:p>
          <a:p>
            <a:pPr marL="914400" lvl="1" indent="-457200">
              <a:buFont typeface="+mj-lt"/>
              <a:buAutoNum type="alphaUcPeriod"/>
            </a:pPr>
            <a:r>
              <a:rPr lang="en-US" sz="2400" b="1" dirty="0"/>
              <a:t>A state where everyone has a fair and just opportunity to be as healthy as possible – CORRECT ANSWER</a:t>
            </a:r>
          </a:p>
          <a:p>
            <a:pPr marL="914400" lvl="1" indent="-457200">
              <a:buFont typeface="+mj-lt"/>
              <a:buAutoNum type="alphaUcPeriod"/>
            </a:pPr>
            <a:r>
              <a:rPr lang="en-US" sz="2400" dirty="0"/>
              <a:t>Applying public health interventions to everyone in the same way, irrespective of need</a:t>
            </a:r>
          </a:p>
        </p:txBody>
      </p:sp>
    </p:spTree>
    <p:extLst>
      <p:ext uri="{BB962C8B-B14F-4D97-AF65-F5344CB8AC3E}">
        <p14:creationId xmlns:p14="http://schemas.microsoft.com/office/powerpoint/2010/main" val="327508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DFAE-F633-E0B4-2247-8756222E9F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258DC7-62B9-90D1-0FEA-B33BFA9FCC69}"/>
              </a:ext>
            </a:extLst>
          </p:cNvPr>
          <p:cNvSpPr>
            <a:spLocks noGrp="1"/>
          </p:cNvSpPr>
          <p:nvPr>
            <p:ph type="title"/>
          </p:nvPr>
        </p:nvSpPr>
        <p:spPr>
          <a:xfrm>
            <a:off x="831850" y="822325"/>
            <a:ext cx="7789636" cy="5242573"/>
          </a:xfrm>
        </p:spPr>
        <p:txBody>
          <a:bodyPr anchor="ctr"/>
          <a:lstStyle/>
          <a:p>
            <a:r>
              <a:rPr lang="en-US" sz="3000" dirty="0"/>
              <a:t>Equity vs Equality:</a:t>
            </a:r>
            <a:br>
              <a:rPr lang="en-US" dirty="0"/>
            </a:br>
            <a:r>
              <a:rPr lang="en-US" sz="5000" dirty="0"/>
              <a:t>Universal Pre-Kindergarten in San Antonio, Texas</a:t>
            </a:r>
          </a:p>
        </p:txBody>
      </p:sp>
    </p:spTree>
    <p:extLst>
      <p:ext uri="{BB962C8B-B14F-4D97-AF65-F5344CB8AC3E}">
        <p14:creationId xmlns:p14="http://schemas.microsoft.com/office/powerpoint/2010/main" val="317512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9913-05B5-73B0-6DCA-459AF9358A11}"/>
              </a:ext>
            </a:extLst>
          </p:cNvPr>
          <p:cNvSpPr>
            <a:spLocks noGrp="1"/>
          </p:cNvSpPr>
          <p:nvPr>
            <p:ph type="title"/>
          </p:nvPr>
        </p:nvSpPr>
        <p:spPr>
          <a:xfrm>
            <a:off x="838200" y="681038"/>
            <a:ext cx="10515600" cy="1009650"/>
          </a:xfrm>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DB96CDB7-834A-C158-957C-F862C2B76402}"/>
              </a:ext>
            </a:extLst>
          </p:cNvPr>
          <p:cNvSpPr>
            <a:spLocks noGrp="1"/>
          </p:cNvSpPr>
          <p:nvPr>
            <p:ph idx="1"/>
          </p:nvPr>
        </p:nvSpPr>
        <p:spPr>
          <a:xfrm>
            <a:off x="838200" y="1892105"/>
            <a:ext cx="10515600" cy="4284857"/>
          </a:xfrm>
        </p:spPr>
        <p:txBody>
          <a:bodyPr>
            <a:normAutofit/>
          </a:bodyPr>
          <a:lstStyle/>
          <a:p>
            <a:pPr marL="0" indent="0">
              <a:buNone/>
            </a:pPr>
            <a:r>
              <a:rPr lang="en-US" dirty="0"/>
              <a:t>The information provided in this discussion is for informational purposes only and does not constitute legal advice. ChangeLab Solutions does not enter into attorney-client relationships.</a:t>
            </a:r>
          </a:p>
          <a:p>
            <a:pPr marL="0" indent="0">
              <a:buNone/>
            </a:pPr>
            <a:r>
              <a:rPr lang="en-US" dirty="0"/>
              <a:t>ChangeLab Solutions is a nonpartisan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r>
              <a:rPr lang="en-US" dirty="0"/>
              <a:t>© 2024 ChangeLab Solutions</a:t>
            </a:r>
          </a:p>
        </p:txBody>
      </p:sp>
    </p:spTree>
    <p:extLst>
      <p:ext uri="{BB962C8B-B14F-4D97-AF65-F5344CB8AC3E}">
        <p14:creationId xmlns:p14="http://schemas.microsoft.com/office/powerpoint/2010/main" val="14285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9530-F727-4E91-A0A2-3E69C324B572}"/>
              </a:ext>
            </a:extLst>
          </p:cNvPr>
          <p:cNvSpPr>
            <a:spLocks noGrp="1"/>
          </p:cNvSpPr>
          <p:nvPr>
            <p:ph type="title"/>
          </p:nvPr>
        </p:nvSpPr>
        <p:spPr>
          <a:xfrm>
            <a:off x="838200" y="365125"/>
            <a:ext cx="10515600" cy="1325563"/>
          </a:xfrm>
        </p:spPr>
        <p:txBody>
          <a:bodyPr>
            <a:normAutofit/>
          </a:bodyPr>
          <a:lstStyle/>
          <a:p>
            <a:r>
              <a:rPr lang="en-US" noProof="0" dirty="0"/>
              <a:t>10 Essential Public Health Services</a:t>
            </a:r>
            <a:endParaRPr lang="en-US" dirty="0"/>
          </a:p>
        </p:txBody>
      </p:sp>
      <p:pic>
        <p:nvPicPr>
          <p:cNvPr id="12" name="Content Placeholder 26" descr="Diagram illustrating the 10 Essential Public Health Services. At the center is “EQUITY,”  emphasizing its foundational role. Surrounding “EQUITY” are 10 spokes representing the essential public health services. The services are divided into 3 categories: assessment, policy development, and assurance.&#10;&#10;The “ASSESSMENT” section includes:&#10;&#10;1. Assess and monitor population health; and&#10;2. investigate, diagnose and address health hazards and root causes.&#10;&#10;The “POLICY DEVELOPMENT” section includes:&#10;&#10;3. Communicate effectively to inform and education; &#10;4. Strengthen, support, and mobilize communities and partnerships;&#10;5. Create, champion, and implement policies, plan, and laws; and&#10;6. Utilize legal and regulatory actions.&#10;&#10;The “ASSURANCE” section includes:&#10;&#10;7. Enable equitable access;&#10;8. Build a diverse and skilled workforce;&#10;9. Improve and innovate through evaluation, research, and quality improvement; and&#10;10. Build and maintain a strong organization infrastructure for public health.&#10;&#10;The purpose of the diagram is to provide a framework for describing and assessing the quality of public health practice in the United States.">
            <a:extLst>
              <a:ext uri="{FF2B5EF4-FFF2-40B4-BE49-F238E27FC236}">
                <a16:creationId xmlns:a16="http://schemas.microsoft.com/office/drawing/2014/main" id="{164E1472-F6E4-B53F-59C5-75A587AFD77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1234162" y="1825625"/>
            <a:ext cx="4389675" cy="4351338"/>
          </a:xfrm>
        </p:spPr>
      </p:pic>
      <p:sp>
        <p:nvSpPr>
          <p:cNvPr id="3" name="Content Placeholder 2">
            <a:extLst>
              <a:ext uri="{FF2B5EF4-FFF2-40B4-BE49-F238E27FC236}">
                <a16:creationId xmlns:a16="http://schemas.microsoft.com/office/drawing/2014/main" id="{C485F5E8-DB6C-8216-DC85-5A9E9F5FFD0E}"/>
              </a:ext>
            </a:extLst>
          </p:cNvPr>
          <p:cNvSpPr>
            <a:spLocks noGrp="1"/>
          </p:cNvSpPr>
          <p:nvPr>
            <p:ph sz="half" idx="2"/>
          </p:nvPr>
        </p:nvSpPr>
        <p:spPr>
          <a:xfrm>
            <a:off x="6172200" y="1825625"/>
            <a:ext cx="5181600" cy="4351338"/>
          </a:xfrm>
        </p:spPr>
        <p:txBody>
          <a:bodyPr anchor="ctr"/>
          <a:lstStyle/>
          <a:p>
            <a:pPr marL="0" indent="0">
              <a:buNone/>
            </a:pPr>
            <a:r>
              <a:rPr lang="en-US" altLang="en-US" noProof="0" dirty="0"/>
              <a:t>Public health officials can engage in a range of activities in alignment with the 10 Essential Public Health Services</a:t>
            </a:r>
          </a:p>
        </p:txBody>
      </p:sp>
    </p:spTree>
    <p:extLst>
      <p:ext uri="{BB962C8B-B14F-4D97-AF65-F5344CB8AC3E}">
        <p14:creationId xmlns:p14="http://schemas.microsoft.com/office/powerpoint/2010/main" val="7824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50C1-7C18-92EE-CD9C-886533361FEE}"/>
              </a:ext>
            </a:extLst>
          </p:cNvPr>
          <p:cNvSpPr>
            <a:spLocks noGrp="1"/>
          </p:cNvSpPr>
          <p:nvPr>
            <p:ph type="title"/>
          </p:nvPr>
        </p:nvSpPr>
        <p:spPr>
          <a:xfrm>
            <a:off x="838200" y="681038"/>
            <a:ext cx="10515600" cy="1009650"/>
          </a:xfrm>
        </p:spPr>
        <p:txBody>
          <a:bodyPr/>
          <a:lstStyle/>
          <a:p>
            <a:r>
              <a:rPr lang="en-US" sz="2400" u="sng" dirty="0"/>
              <a:t>Snapshot</a:t>
            </a:r>
            <a:r>
              <a:rPr lang="en-US" sz="2400" dirty="0"/>
              <a:t>: </a:t>
            </a:r>
            <a:br>
              <a:rPr lang="en-US" dirty="0"/>
            </a:br>
            <a:r>
              <a:rPr lang="en-US" sz="4000" dirty="0"/>
              <a:t>What Are Health Departments Already Doing?</a:t>
            </a:r>
          </a:p>
        </p:txBody>
      </p:sp>
      <p:graphicFrame>
        <p:nvGraphicFramePr>
          <p:cNvPr id="4" name="Content Placeholder 3">
            <a:extLst>
              <a:ext uri="{FF2B5EF4-FFF2-40B4-BE49-F238E27FC236}">
                <a16:creationId xmlns:a16="http://schemas.microsoft.com/office/drawing/2014/main" id="{25F13EEE-FBA1-486C-4294-EECAFEC313E2}"/>
              </a:ext>
            </a:extLst>
          </p:cNvPr>
          <p:cNvGraphicFramePr>
            <a:graphicFrameLocks noGrp="1"/>
          </p:cNvGraphicFramePr>
          <p:nvPr>
            <p:ph idx="1"/>
            <p:extLst>
              <p:ext uri="{D42A27DB-BD31-4B8C-83A1-F6EECF244321}">
                <p14:modId xmlns:p14="http://schemas.microsoft.com/office/powerpoint/2010/main" val="2916744132"/>
              </p:ext>
            </p:extLst>
          </p:nvPr>
        </p:nvGraphicFramePr>
        <p:xfrm>
          <a:off x="838200" y="1892300"/>
          <a:ext cx="10995021" cy="4267200"/>
        </p:xfrm>
        <a:graphic>
          <a:graphicData uri="http://schemas.openxmlformats.org/drawingml/2006/table">
            <a:tbl>
              <a:tblPr firstRow="1" bandRow="1">
                <a:tableStyleId>{F5AB1C69-6EDB-4FF4-983F-18BD219EF322}</a:tableStyleId>
              </a:tblPr>
              <a:tblGrid>
                <a:gridCol w="4948451">
                  <a:extLst>
                    <a:ext uri="{9D8B030D-6E8A-4147-A177-3AD203B41FA5}">
                      <a16:colId xmlns:a16="http://schemas.microsoft.com/office/drawing/2014/main" val="1789045974"/>
                    </a:ext>
                  </a:extLst>
                </a:gridCol>
                <a:gridCol w="1009934">
                  <a:extLst>
                    <a:ext uri="{9D8B030D-6E8A-4147-A177-3AD203B41FA5}">
                      <a16:colId xmlns:a16="http://schemas.microsoft.com/office/drawing/2014/main" val="3089428535"/>
                    </a:ext>
                  </a:extLst>
                </a:gridCol>
                <a:gridCol w="1173708">
                  <a:extLst>
                    <a:ext uri="{9D8B030D-6E8A-4147-A177-3AD203B41FA5}">
                      <a16:colId xmlns:a16="http://schemas.microsoft.com/office/drawing/2014/main" val="2751492248"/>
                    </a:ext>
                  </a:extLst>
                </a:gridCol>
                <a:gridCol w="2074459">
                  <a:extLst>
                    <a:ext uri="{9D8B030D-6E8A-4147-A177-3AD203B41FA5}">
                      <a16:colId xmlns:a16="http://schemas.microsoft.com/office/drawing/2014/main" val="1945227121"/>
                    </a:ext>
                  </a:extLst>
                </a:gridCol>
                <a:gridCol w="1788469">
                  <a:extLst>
                    <a:ext uri="{9D8B030D-6E8A-4147-A177-3AD203B41FA5}">
                      <a16:colId xmlns:a16="http://schemas.microsoft.com/office/drawing/2014/main" val="3004918228"/>
                    </a:ext>
                  </a:extLst>
                </a:gridCol>
              </a:tblGrid>
              <a:tr h="446780">
                <a:tc>
                  <a:txBody>
                    <a:bodyPr/>
                    <a:lstStyle/>
                    <a:p>
                      <a:pPr rtl="0" fontAlgn="auto"/>
                      <a:r>
                        <a:rPr lang="en-US" sz="2400" dirty="0">
                          <a:solidFill>
                            <a:schemeClr val="bg1"/>
                          </a:solidFill>
                          <a:effectLst/>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rtl="0" fontAlgn="base"/>
                      <a:r>
                        <a:rPr lang="en-US" sz="2200" dirty="0">
                          <a:solidFill>
                            <a:schemeClr val="bg1"/>
                          </a:solidFill>
                          <a:effectLst/>
                        </a:rPr>
                        <a:t>All </a:t>
                      </a:r>
                      <a:br>
                        <a:rPr lang="en-US" sz="2200" dirty="0">
                          <a:solidFill>
                            <a:schemeClr val="bg1"/>
                          </a:solidFill>
                          <a:effectLst/>
                        </a:rPr>
                      </a:br>
                      <a:r>
                        <a:rPr lang="en-US" sz="2200" dirty="0">
                          <a:solidFill>
                            <a:schemeClr val="bg1"/>
                          </a:solidFill>
                          <a:effectLst/>
                        </a:rPr>
                        <a:t>LHDs</a:t>
                      </a: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rtl="0" fontAlgn="base"/>
                      <a:r>
                        <a:rPr lang="en-US" sz="2200" dirty="0">
                          <a:solidFill>
                            <a:schemeClr val="bg1"/>
                          </a:solidFill>
                          <a:effectLst/>
                        </a:rPr>
                        <a:t>Small​</a:t>
                      </a:r>
                    </a:p>
                    <a:p>
                      <a:pPr rtl="0" fontAlgn="base"/>
                      <a:r>
                        <a:rPr lang="en-US" sz="2200" dirty="0">
                          <a:solidFill>
                            <a:schemeClr val="bg1"/>
                          </a:solidFill>
                          <a:effectLst/>
                        </a:rPr>
                        <a:t>&lt;50,000​</a:t>
                      </a: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rtl="0" fontAlgn="base"/>
                      <a:r>
                        <a:rPr lang="en-US" sz="2200" dirty="0">
                          <a:solidFill>
                            <a:schemeClr val="bg1"/>
                          </a:solidFill>
                          <a:effectLst/>
                        </a:rPr>
                        <a:t>Medium</a:t>
                      </a:r>
                    </a:p>
                    <a:p>
                      <a:pPr rtl="0" fontAlgn="base"/>
                      <a:r>
                        <a:rPr lang="en-US" sz="2200" dirty="0">
                          <a:solidFill>
                            <a:schemeClr val="bg1"/>
                          </a:solidFill>
                          <a:effectLst/>
                        </a:rPr>
                        <a:t>50,000-499,999​</a:t>
                      </a: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rtl="0" fontAlgn="base"/>
                      <a:r>
                        <a:rPr lang="en-US" sz="2200" dirty="0">
                          <a:solidFill>
                            <a:schemeClr val="bg1"/>
                          </a:solidFill>
                          <a:effectLst/>
                        </a:rPr>
                        <a:t>Large</a:t>
                      </a:r>
                    </a:p>
                    <a:p>
                      <a:pPr rtl="0" fontAlgn="base"/>
                      <a:r>
                        <a:rPr lang="en-US" sz="2200" dirty="0">
                          <a:solidFill>
                            <a:schemeClr val="bg1"/>
                          </a:solidFill>
                          <a:effectLst/>
                        </a:rPr>
                        <a:t>500,000​</a:t>
                      </a: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68315531"/>
                  </a:ext>
                </a:extLst>
              </a:tr>
              <a:tr h="339947">
                <a:tc>
                  <a:txBody>
                    <a:bodyPr/>
                    <a:lstStyle/>
                    <a:p>
                      <a:pPr rtl="0" fontAlgn="base"/>
                      <a:r>
                        <a:rPr lang="en-US" sz="2000" dirty="0">
                          <a:effectLst/>
                        </a:rPr>
                        <a:t>Supporting community efforts to change the causes of health disparities​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63%​</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55%​</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74%​</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90%​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7930011"/>
                  </a:ext>
                </a:extLst>
              </a:tr>
              <a:tr h="339947">
                <a:tc>
                  <a:txBody>
                    <a:bodyPr/>
                    <a:lstStyle/>
                    <a:p>
                      <a:pPr rtl="0" fontAlgn="base"/>
                      <a:r>
                        <a:rPr lang="en-US" sz="2000">
                          <a:effectLst/>
                        </a:rPr>
                        <a:t>Describing health disparities in their jurisdiction using data​</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dirty="0">
                          <a:effectLst/>
                        </a:rPr>
                        <a:t>61%​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50%​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75%​</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89%​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6676286"/>
                  </a:ext>
                </a:extLst>
              </a:tr>
              <a:tr h="456495">
                <a:tc>
                  <a:txBody>
                    <a:bodyPr/>
                    <a:lstStyle/>
                    <a:p>
                      <a:pPr rtl="0" fontAlgn="base"/>
                      <a:r>
                        <a:rPr lang="en-US" sz="2000">
                          <a:effectLst/>
                        </a:rPr>
                        <a:t>Educating elected or appointed officials about health disparities and their causes​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52%​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46%​</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dirty="0">
                          <a:effectLst/>
                        </a:rPr>
                        <a:t>58%​</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76%​</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18817517"/>
                  </a:ext>
                </a:extLst>
              </a:tr>
              <a:tr h="339947">
                <a:tc>
                  <a:txBody>
                    <a:bodyPr/>
                    <a:lstStyle/>
                    <a:p>
                      <a:pPr rtl="0" fontAlgn="base"/>
                      <a:r>
                        <a:rPr lang="en-US" sz="2000">
                          <a:effectLst/>
                        </a:rPr>
                        <a:t>Training their workforce on health disparities and their causes​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51%​</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42%​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dirty="0">
                          <a:effectLst/>
                        </a:rPr>
                        <a:t>62%​</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82%​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05316645"/>
                  </a:ext>
                </a:extLst>
              </a:tr>
              <a:tr h="339947">
                <a:tc>
                  <a:txBody>
                    <a:bodyPr/>
                    <a:lstStyle/>
                    <a:p>
                      <a:pPr rtl="0" fontAlgn="base"/>
                      <a:r>
                        <a:rPr lang="en-US" sz="2000">
                          <a:effectLst/>
                        </a:rPr>
                        <a:t>Offering staff trainings in cultural/linguistic competency​</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49%​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41%​</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a:effectLst/>
                        </a:rPr>
                        <a:t>57%​</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rtl="0" fontAlgn="base"/>
                      <a:r>
                        <a:rPr lang="en-US" sz="2000" dirty="0">
                          <a:effectLst/>
                        </a:rPr>
                        <a:t>75%​</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22881808"/>
                  </a:ext>
                </a:extLst>
              </a:tr>
            </a:tbl>
          </a:graphicData>
        </a:graphic>
      </p:graphicFrame>
      <p:sp>
        <p:nvSpPr>
          <p:cNvPr id="5" name="TextBox 4">
            <a:extLst>
              <a:ext uri="{FF2B5EF4-FFF2-40B4-BE49-F238E27FC236}">
                <a16:creationId xmlns:a16="http://schemas.microsoft.com/office/drawing/2014/main" id="{315F64CF-AFF5-ADCC-D08C-A07F6A62E86C}"/>
              </a:ext>
            </a:extLst>
          </p:cNvPr>
          <p:cNvSpPr txBox="1"/>
          <p:nvPr/>
        </p:nvSpPr>
        <p:spPr>
          <a:xfrm>
            <a:off x="4116821" y="6361112"/>
            <a:ext cx="7716400" cy="338554"/>
          </a:xfrm>
          <a:prstGeom prst="rect">
            <a:avLst/>
          </a:prstGeom>
          <a:noFill/>
        </p:spPr>
        <p:txBody>
          <a:bodyPr wrap="square" rtlCol="0">
            <a:noAutofit/>
          </a:bodyPr>
          <a:lstStyle/>
          <a:p>
            <a:pPr algn="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Source: </a:t>
            </a:r>
            <a:r>
              <a:rPr lang="en-US" sz="1400" dirty="0">
                <a:latin typeface="Calibri" panose="020F0502020204030204" pitchFamily="34" charset="0"/>
                <a:ea typeface="Calibri" panose="020F0502020204030204" pitchFamily="34" charset="0"/>
                <a:cs typeface="Calibri" panose="020F0502020204030204" pitchFamily="34" charset="0"/>
              </a:rPr>
              <a:t>NACCHO. 2016 National Profile of Local Health Departments. </a:t>
            </a:r>
          </a:p>
        </p:txBody>
      </p:sp>
    </p:spTree>
    <p:extLst>
      <p:ext uri="{BB962C8B-B14F-4D97-AF65-F5344CB8AC3E}">
        <p14:creationId xmlns:p14="http://schemas.microsoft.com/office/powerpoint/2010/main" val="37907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66FF-DE86-11EF-50ED-815028829D31}"/>
              </a:ext>
            </a:extLst>
          </p:cNvPr>
          <p:cNvSpPr>
            <a:spLocks noGrp="1"/>
          </p:cNvSpPr>
          <p:nvPr>
            <p:ph type="title"/>
          </p:nvPr>
        </p:nvSpPr>
        <p:spPr>
          <a:xfrm>
            <a:off x="838200" y="681038"/>
            <a:ext cx="10515600" cy="1009650"/>
          </a:xfrm>
        </p:spPr>
        <p:txBody>
          <a:bodyPr/>
          <a:lstStyle/>
          <a:p>
            <a:r>
              <a:rPr lang="en-US"/>
              <a:t>What are the </a:t>
            </a:r>
            <a:r>
              <a:rPr lang="en-US" u="sng"/>
              <a:t>Opportunities</a:t>
            </a:r>
            <a:r>
              <a:rPr lang="en-US"/>
              <a:t>? </a:t>
            </a:r>
            <a:endParaRPr lang="en-US" dirty="0"/>
          </a:p>
        </p:txBody>
      </p:sp>
      <p:graphicFrame>
        <p:nvGraphicFramePr>
          <p:cNvPr id="6" name="Content Placeholder 4">
            <a:extLst>
              <a:ext uri="{FF2B5EF4-FFF2-40B4-BE49-F238E27FC236}">
                <a16:creationId xmlns:a16="http://schemas.microsoft.com/office/drawing/2014/main" id="{BCA2446C-1E79-1DA0-E89B-C2BAF9EB00A8}"/>
              </a:ext>
            </a:extLst>
          </p:cNvPr>
          <p:cNvGraphicFramePr>
            <a:graphicFrameLocks noGrp="1"/>
          </p:cNvGraphicFramePr>
          <p:nvPr>
            <p:ph idx="1"/>
            <p:extLst>
              <p:ext uri="{D42A27DB-BD31-4B8C-83A1-F6EECF244321}">
                <p14:modId xmlns:p14="http://schemas.microsoft.com/office/powerpoint/2010/main" val="1961225485"/>
              </p:ext>
            </p:extLst>
          </p:nvPr>
        </p:nvGraphicFramePr>
        <p:xfrm>
          <a:off x="838200" y="1892300"/>
          <a:ext cx="10995023" cy="4175760"/>
        </p:xfrm>
        <a:graphic>
          <a:graphicData uri="http://schemas.openxmlformats.org/drawingml/2006/table">
            <a:tbl>
              <a:tblPr firstRow="1" bandRow="1">
                <a:tableStyleId>{F5AB1C69-6EDB-4FF4-983F-18BD219EF322}</a:tableStyleId>
              </a:tblPr>
              <a:tblGrid>
                <a:gridCol w="4936554">
                  <a:extLst>
                    <a:ext uri="{9D8B030D-6E8A-4147-A177-3AD203B41FA5}">
                      <a16:colId xmlns:a16="http://schemas.microsoft.com/office/drawing/2014/main" val="26397218"/>
                    </a:ext>
                  </a:extLst>
                </a:gridCol>
                <a:gridCol w="1023225">
                  <a:extLst>
                    <a:ext uri="{9D8B030D-6E8A-4147-A177-3AD203B41FA5}">
                      <a16:colId xmlns:a16="http://schemas.microsoft.com/office/drawing/2014/main" val="225111270"/>
                    </a:ext>
                  </a:extLst>
                </a:gridCol>
                <a:gridCol w="1172058">
                  <a:extLst>
                    <a:ext uri="{9D8B030D-6E8A-4147-A177-3AD203B41FA5}">
                      <a16:colId xmlns:a16="http://schemas.microsoft.com/office/drawing/2014/main" val="1082111050"/>
                    </a:ext>
                  </a:extLst>
                </a:gridCol>
                <a:gridCol w="2065055">
                  <a:extLst>
                    <a:ext uri="{9D8B030D-6E8A-4147-A177-3AD203B41FA5}">
                      <a16:colId xmlns:a16="http://schemas.microsoft.com/office/drawing/2014/main" val="3314240283"/>
                    </a:ext>
                  </a:extLst>
                </a:gridCol>
                <a:gridCol w="1798131">
                  <a:extLst>
                    <a:ext uri="{9D8B030D-6E8A-4147-A177-3AD203B41FA5}">
                      <a16:colId xmlns:a16="http://schemas.microsoft.com/office/drawing/2014/main" val="3712457393"/>
                    </a:ext>
                  </a:extLst>
                </a:gridCol>
              </a:tblGrid>
              <a:tr h="399564">
                <a:tc>
                  <a:txBody>
                    <a:bodyPr/>
                    <a:lstStyle/>
                    <a:p>
                      <a:pPr rtl="0" fontAlgn="auto"/>
                      <a:r>
                        <a:rPr lang="en-US" sz="2400" dirty="0">
                          <a:effectLst/>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200" dirty="0">
                          <a:effectLst/>
                        </a:rPr>
                        <a:t>All </a:t>
                      </a:r>
                    </a:p>
                    <a:p>
                      <a:pPr rtl="0" fontAlgn="base"/>
                      <a:r>
                        <a:rPr lang="en-US" sz="2200" dirty="0">
                          <a:effectLst/>
                        </a:rPr>
                        <a:t>LHDs​</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200" dirty="0">
                          <a:effectLst/>
                        </a:rPr>
                        <a:t>Small</a:t>
                      </a:r>
                    </a:p>
                    <a:p>
                      <a:pPr rtl="0" fontAlgn="base"/>
                      <a:r>
                        <a:rPr lang="en-US" sz="2200" dirty="0">
                          <a:effectLst/>
                        </a:rPr>
                        <a:t>&lt;50,000​</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200" dirty="0">
                          <a:effectLst/>
                        </a:rPr>
                        <a:t>Medium</a:t>
                      </a:r>
                    </a:p>
                    <a:p>
                      <a:pPr rtl="0" fontAlgn="base"/>
                      <a:r>
                        <a:rPr lang="en-US" sz="2200" dirty="0">
                          <a:effectLst/>
                        </a:rPr>
                        <a:t>50,000-499,999​</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200" dirty="0">
                          <a:effectLst/>
                        </a:rPr>
                        <a:t>Large</a:t>
                      </a:r>
                    </a:p>
                    <a:p>
                      <a:pPr rtl="0" fontAlgn="base"/>
                      <a:r>
                        <a:rPr lang="en-US" sz="2200" dirty="0">
                          <a:effectLst/>
                        </a:rPr>
                        <a:t>500,000</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3824995649"/>
                  </a:ext>
                </a:extLst>
              </a:tr>
              <a:tr h="430301">
                <a:tc>
                  <a:txBody>
                    <a:bodyPr/>
                    <a:lstStyle/>
                    <a:p>
                      <a:pPr rtl="0" fontAlgn="base"/>
                      <a:r>
                        <a:rPr lang="en-US" sz="2000">
                          <a:effectLst/>
                        </a:rPr>
                        <a:t>Prioritizing resources and programs specifically for the reduction </a:t>
                      </a:r>
                      <a:r>
                        <a:rPr lang="en-US" sz="2000">
                          <a:solidFill>
                            <a:schemeClr val="tx1"/>
                          </a:solidFill>
                          <a:effectLst/>
                        </a:rPr>
                        <a:t>of </a:t>
                      </a:r>
                      <a:r>
                        <a:rPr lang="en-US" sz="2000">
                          <a:effectLst/>
                        </a:rPr>
                        <a:t>health disparities​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39%​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32%​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48%​</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62%​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2210324736"/>
                  </a:ext>
                </a:extLst>
              </a:tr>
              <a:tr h="430301">
                <a:tc>
                  <a:txBody>
                    <a:bodyPr/>
                    <a:lstStyle/>
                    <a:p>
                      <a:pPr rtl="0" fontAlgn="base"/>
                      <a:r>
                        <a:rPr lang="en-US" sz="2000">
                          <a:effectLst/>
                        </a:rPr>
                        <a:t>Recruiting workforce from communities adversely impacted by health disparities​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24%​</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16%​</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33%​</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53%​</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3504629602"/>
                  </a:ext>
                </a:extLst>
              </a:tr>
              <a:tr h="430301">
                <a:tc>
                  <a:txBody>
                    <a:bodyPr/>
                    <a:lstStyle/>
                    <a:p>
                      <a:pPr rtl="0" fontAlgn="base"/>
                      <a:r>
                        <a:rPr lang="en-US" sz="2000">
                          <a:effectLst/>
                        </a:rPr>
                        <a:t>Taking public policy positions on health disparities (through testimony, written statements, media)​</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16%​</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12%​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20%​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39%​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2231534180"/>
                  </a:ext>
                </a:extLst>
              </a:tr>
              <a:tr h="430301">
                <a:tc>
                  <a:txBody>
                    <a:bodyPr/>
                    <a:lstStyle/>
                    <a:p>
                      <a:pPr rtl="0" fontAlgn="base"/>
                      <a:r>
                        <a:rPr lang="en-US" sz="2000">
                          <a:effectLst/>
                        </a:rPr>
                        <a:t>Conducting original research that links health disparities to differences in social or environmental conditions​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12%​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8%​</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a:effectLst/>
                        </a:rPr>
                        <a:t>17%​</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rtl="0" fontAlgn="base"/>
                      <a:r>
                        <a:rPr lang="en-US" sz="2000" dirty="0">
                          <a:effectLst/>
                        </a:rPr>
                        <a:t>25%​</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3239634473"/>
                  </a:ext>
                </a:extLst>
              </a:tr>
            </a:tbl>
          </a:graphicData>
        </a:graphic>
      </p:graphicFrame>
      <p:sp>
        <p:nvSpPr>
          <p:cNvPr id="9" name="TextBox 8">
            <a:extLst>
              <a:ext uri="{FF2B5EF4-FFF2-40B4-BE49-F238E27FC236}">
                <a16:creationId xmlns:a16="http://schemas.microsoft.com/office/drawing/2014/main" id="{BF3B69FD-69CF-7222-C6E7-500BE8AFB8E8}"/>
              </a:ext>
            </a:extLst>
          </p:cNvPr>
          <p:cNvSpPr txBox="1"/>
          <p:nvPr/>
        </p:nvSpPr>
        <p:spPr>
          <a:xfrm>
            <a:off x="4116821" y="6361112"/>
            <a:ext cx="7716400" cy="338554"/>
          </a:xfrm>
          <a:prstGeom prst="rect">
            <a:avLst/>
          </a:prstGeom>
          <a:noFill/>
        </p:spPr>
        <p:txBody>
          <a:bodyPr wrap="square" rtlCol="0">
            <a:noAutofit/>
          </a:bodyPr>
          <a:lstStyle/>
          <a:p>
            <a:pPr algn="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Source: </a:t>
            </a:r>
            <a:r>
              <a:rPr lang="en-US" sz="1400" dirty="0">
                <a:latin typeface="Calibri" panose="020F0502020204030204" pitchFamily="34" charset="0"/>
                <a:ea typeface="Calibri" panose="020F0502020204030204" pitchFamily="34" charset="0"/>
                <a:cs typeface="Calibri" panose="020F0502020204030204" pitchFamily="34" charset="0"/>
              </a:rPr>
              <a:t>NACCHO. 2016 National Profile of Local Health Departments. </a:t>
            </a:r>
          </a:p>
        </p:txBody>
      </p:sp>
    </p:spTree>
    <p:extLst>
      <p:ext uri="{BB962C8B-B14F-4D97-AF65-F5344CB8AC3E}">
        <p14:creationId xmlns:p14="http://schemas.microsoft.com/office/powerpoint/2010/main" val="412320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2C99-5929-9F30-7202-03D880B4BD4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CFF888-1EEF-CC91-6AF6-6D3FCAFED398}"/>
              </a:ext>
            </a:extLst>
          </p:cNvPr>
          <p:cNvSpPr>
            <a:spLocks noGrp="1"/>
          </p:cNvSpPr>
          <p:nvPr>
            <p:ph type="title"/>
          </p:nvPr>
        </p:nvSpPr>
        <p:spPr/>
        <p:txBody>
          <a:bodyPr/>
          <a:lstStyle/>
          <a:p>
            <a:r>
              <a:rPr lang="en-US" dirty="0"/>
              <a:t>Quiz 4: True or False?</a:t>
            </a:r>
          </a:p>
        </p:txBody>
      </p:sp>
      <p:sp>
        <p:nvSpPr>
          <p:cNvPr id="7" name="Content Placeholder 6">
            <a:extLst>
              <a:ext uri="{FF2B5EF4-FFF2-40B4-BE49-F238E27FC236}">
                <a16:creationId xmlns:a16="http://schemas.microsoft.com/office/drawing/2014/main" id="{AF11531A-8421-B4F8-D161-6C784CDDB26F}"/>
              </a:ext>
            </a:extLst>
          </p:cNvPr>
          <p:cNvSpPr>
            <a:spLocks noGrp="1"/>
          </p:cNvSpPr>
          <p:nvPr>
            <p:ph idx="1"/>
          </p:nvPr>
        </p:nvSpPr>
        <p:spPr/>
        <p:txBody>
          <a:bodyPr>
            <a:normAutofit/>
          </a:bodyPr>
          <a:lstStyle/>
          <a:p>
            <a:pPr marL="0" indent="0">
              <a:spcAft>
                <a:spcPts val="2400"/>
              </a:spcAft>
              <a:buNone/>
            </a:pPr>
            <a:r>
              <a:rPr lang="en-US" sz="3400" dirty="0"/>
              <a:t>Improving the social determinants of health is critical to advancing health equity.</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259049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29C0-3549-017C-7505-4483C78499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B53271-6976-8E01-9093-3737F38FA250}"/>
              </a:ext>
            </a:extLst>
          </p:cNvPr>
          <p:cNvSpPr>
            <a:spLocks noGrp="1"/>
          </p:cNvSpPr>
          <p:nvPr>
            <p:ph type="title"/>
          </p:nvPr>
        </p:nvSpPr>
        <p:spPr/>
        <p:txBody>
          <a:bodyPr/>
          <a:lstStyle/>
          <a:p>
            <a:r>
              <a:rPr lang="en-US" dirty="0"/>
              <a:t>Quiz 4: Answer</a:t>
            </a:r>
          </a:p>
        </p:txBody>
      </p:sp>
      <p:sp>
        <p:nvSpPr>
          <p:cNvPr id="7" name="Content Placeholder 6">
            <a:extLst>
              <a:ext uri="{FF2B5EF4-FFF2-40B4-BE49-F238E27FC236}">
                <a16:creationId xmlns:a16="http://schemas.microsoft.com/office/drawing/2014/main" id="{8DA0FD6E-2205-B3B3-58DD-1AF44F18C601}"/>
              </a:ext>
            </a:extLst>
          </p:cNvPr>
          <p:cNvSpPr>
            <a:spLocks noGrp="1"/>
          </p:cNvSpPr>
          <p:nvPr>
            <p:ph idx="1"/>
          </p:nvPr>
        </p:nvSpPr>
        <p:spPr/>
        <p:txBody>
          <a:bodyPr>
            <a:normAutofit/>
          </a:bodyPr>
          <a:lstStyle/>
          <a:p>
            <a:pPr marL="0" indent="0">
              <a:spcAft>
                <a:spcPts val="2400"/>
              </a:spcAft>
              <a:buNone/>
            </a:pPr>
            <a:r>
              <a:rPr lang="en-US" sz="3400" dirty="0"/>
              <a:t>Improving the social determinants of health is critical to advancing health equity.</a:t>
            </a:r>
          </a:p>
          <a:p>
            <a:pPr marL="1146175" lvl="1" indent="-688975">
              <a:buFont typeface="Wingdings" panose="05000000000000000000" pitchFamily="2" charset="2"/>
              <a:buChar char="ü"/>
            </a:pPr>
            <a:r>
              <a:rPr lang="en-US" sz="4000" b="1" dirty="0"/>
              <a:t>True – CORRECT ANSWER</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157710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63BEA-EE3D-029D-D88C-6B5845083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1893F-C30E-770E-28DF-512788426939}"/>
              </a:ext>
            </a:extLst>
          </p:cNvPr>
          <p:cNvSpPr>
            <a:spLocks noGrp="1"/>
          </p:cNvSpPr>
          <p:nvPr>
            <p:ph type="title"/>
          </p:nvPr>
        </p:nvSpPr>
        <p:spPr>
          <a:xfrm>
            <a:off x="838200" y="681038"/>
            <a:ext cx="10515600" cy="1009650"/>
          </a:xfrm>
        </p:spPr>
        <p:txBody>
          <a:bodyPr anchor="b"/>
          <a:lstStyle/>
          <a:p>
            <a:r>
              <a:rPr lang="en-US" dirty="0"/>
              <a:t>What We’ll Discuss</a:t>
            </a:r>
            <a:r>
              <a:rPr lang="en-US" sz="1000" dirty="0">
                <a:solidFill>
                  <a:schemeClr val="bg1"/>
                </a:solidFill>
              </a:rPr>
              <a:t>: The Fundamental Drivers of Inequity</a:t>
            </a:r>
          </a:p>
        </p:txBody>
      </p:sp>
      <p:sp>
        <p:nvSpPr>
          <p:cNvPr id="3" name="Content Placeholder 2">
            <a:extLst>
              <a:ext uri="{FF2B5EF4-FFF2-40B4-BE49-F238E27FC236}">
                <a16:creationId xmlns:a16="http://schemas.microsoft.com/office/drawing/2014/main" id="{D3EC7563-E807-A136-E630-6A97AFC288B9}"/>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dirty="0"/>
              <a:t>How does the law affect </a:t>
            </a:r>
            <a:r>
              <a:rPr lang="en-US" i="1" dirty="0"/>
              <a:t>health and health equity? </a:t>
            </a:r>
          </a:p>
          <a:p>
            <a:pPr marL="514350" indent="-514350">
              <a:buFont typeface="+mj-lt"/>
              <a:buAutoNum type="arabicPeriod"/>
            </a:pPr>
            <a:r>
              <a:rPr lang="en-US" b="1" u="sng" dirty="0"/>
              <a:t>What are </a:t>
            </a:r>
            <a:r>
              <a:rPr lang="en-US" b="1" i="1" u="sng" dirty="0"/>
              <a:t>the fundamental drivers of inequity?</a:t>
            </a:r>
          </a:p>
          <a:p>
            <a:pPr marL="514350" indent="-514350">
              <a:buFont typeface="+mj-lt"/>
              <a:buAutoNum type="arabicPeriod"/>
            </a:pPr>
            <a:r>
              <a:rPr lang="en-US" dirty="0"/>
              <a:t>How can health departments support </a:t>
            </a:r>
            <a:r>
              <a:rPr lang="en-US" i="1" dirty="0"/>
              <a:t>equity-centered policies?</a:t>
            </a:r>
          </a:p>
          <a:p>
            <a:pPr marL="514350" indent="-514350">
              <a:buFont typeface="+mj-lt"/>
              <a:buAutoNum type="arabicPeriod"/>
            </a:pPr>
            <a:r>
              <a:rPr lang="en-US" dirty="0"/>
              <a:t>How can these concepts be </a:t>
            </a:r>
            <a:r>
              <a:rPr lang="en-US" i="1" dirty="0"/>
              <a:t>applied in practice? </a:t>
            </a:r>
          </a:p>
        </p:txBody>
      </p:sp>
    </p:spTree>
    <p:extLst>
      <p:ext uri="{BB962C8B-B14F-4D97-AF65-F5344CB8AC3E}">
        <p14:creationId xmlns:p14="http://schemas.microsoft.com/office/powerpoint/2010/main" val="66472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E988-9F7E-D8FD-EA15-EF6CBBCC9C69}"/>
              </a:ext>
            </a:extLst>
          </p:cNvPr>
          <p:cNvSpPr>
            <a:spLocks noGrp="1"/>
          </p:cNvSpPr>
          <p:nvPr>
            <p:ph type="title"/>
          </p:nvPr>
        </p:nvSpPr>
        <p:spPr/>
        <p:txBody>
          <a:bodyPr/>
          <a:lstStyle/>
          <a:p>
            <a:r>
              <a:rPr lang="en-US" dirty="0"/>
              <a:t>California 1989–2008</a:t>
            </a:r>
          </a:p>
        </p:txBody>
      </p:sp>
      <p:sp>
        <p:nvSpPr>
          <p:cNvPr id="3" name="Content Placeholder 2">
            <a:extLst>
              <a:ext uri="{FF2B5EF4-FFF2-40B4-BE49-F238E27FC236}">
                <a16:creationId xmlns:a16="http://schemas.microsoft.com/office/drawing/2014/main" id="{840C00B4-3DCE-1AFE-2EA2-BF61074A104F}"/>
              </a:ext>
            </a:extLst>
          </p:cNvPr>
          <p:cNvSpPr>
            <a:spLocks noGrp="1"/>
          </p:cNvSpPr>
          <p:nvPr>
            <p:ph idx="1"/>
          </p:nvPr>
        </p:nvSpPr>
        <p:spPr/>
        <p:txBody>
          <a:bodyPr/>
          <a:lstStyle/>
          <a:p>
            <a:pPr marL="342900" lvl="0" indent="-342900" algn="l" rtl="0">
              <a:lnSpc>
                <a:spcPct val="90000"/>
              </a:lnSpc>
              <a:spcBef>
                <a:spcPts val="1200"/>
              </a:spcBef>
              <a:spcAft>
                <a:spcPts val="500"/>
              </a:spcAft>
              <a:buClr>
                <a:srgbClr val="1A1A1A"/>
              </a:buClr>
              <a:buSzPts val="2400"/>
              <a:buFont typeface="Arial"/>
              <a:buChar char="•"/>
            </a:pPr>
            <a:r>
              <a:rPr lang="en-US" sz="3200" b="1" dirty="0">
                <a:solidFill>
                  <a:srgbClr val="1A1A1A"/>
                </a:solidFill>
              </a:rPr>
              <a:t>25% fewer tobacco-related </a:t>
            </a:r>
            <a:r>
              <a:rPr lang="en-US" sz="3200" dirty="0">
                <a:solidFill>
                  <a:srgbClr val="1A1A1A"/>
                </a:solidFill>
              </a:rPr>
              <a:t>diseases (compared to the rest of the United States)</a:t>
            </a:r>
            <a:endParaRPr lang="en-US" sz="3200" dirty="0"/>
          </a:p>
          <a:p>
            <a:pPr marL="342900" lvl="0" indent="-342900" algn="l" rtl="0">
              <a:lnSpc>
                <a:spcPct val="90000"/>
              </a:lnSpc>
              <a:spcBef>
                <a:spcPts val="1200"/>
              </a:spcBef>
              <a:spcAft>
                <a:spcPts val="500"/>
              </a:spcAft>
              <a:buClr>
                <a:srgbClr val="1A1A1A"/>
              </a:buClr>
              <a:buSzPts val="2400"/>
              <a:buFont typeface="Arial"/>
              <a:buChar char="•"/>
            </a:pPr>
            <a:r>
              <a:rPr lang="en-US" sz="3200" b="1" dirty="0">
                <a:solidFill>
                  <a:srgbClr val="1A1A1A"/>
                </a:solidFill>
              </a:rPr>
              <a:t>6.79 billion </a:t>
            </a:r>
            <a:r>
              <a:rPr lang="en-US" sz="3200" dirty="0">
                <a:solidFill>
                  <a:srgbClr val="1A1A1A"/>
                </a:solidFill>
              </a:rPr>
              <a:t>fewer packs of cigarettes sold</a:t>
            </a:r>
            <a:endParaRPr lang="en-US" sz="3200" dirty="0"/>
          </a:p>
          <a:p>
            <a:pPr marL="342900" lvl="0" indent="-342900" algn="l" rtl="0">
              <a:lnSpc>
                <a:spcPct val="90000"/>
              </a:lnSpc>
              <a:spcBef>
                <a:spcPts val="1200"/>
              </a:spcBef>
              <a:spcAft>
                <a:spcPts val="500"/>
              </a:spcAft>
              <a:buClr>
                <a:srgbClr val="1A1A1A"/>
              </a:buClr>
              <a:buSzPts val="2400"/>
              <a:buFont typeface="Arial"/>
              <a:buChar char="•"/>
            </a:pPr>
            <a:r>
              <a:rPr lang="en-US" sz="3200" b="1" dirty="0">
                <a:solidFill>
                  <a:srgbClr val="1A1A1A"/>
                </a:solidFill>
              </a:rPr>
              <a:t>$134 billion </a:t>
            </a:r>
            <a:r>
              <a:rPr lang="en-US" sz="3200" dirty="0">
                <a:solidFill>
                  <a:srgbClr val="1A1A1A"/>
                </a:solidFill>
              </a:rPr>
              <a:t>saved in personal health care costs</a:t>
            </a:r>
            <a:endParaRPr lang="en-US" sz="3200" dirty="0"/>
          </a:p>
        </p:txBody>
      </p:sp>
    </p:spTree>
    <p:extLst>
      <p:ext uri="{BB962C8B-B14F-4D97-AF65-F5344CB8AC3E}">
        <p14:creationId xmlns:p14="http://schemas.microsoft.com/office/powerpoint/2010/main" val="199250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D27E-B957-2B6D-86A2-88A84297CAFA}"/>
              </a:ext>
            </a:extLst>
          </p:cNvPr>
          <p:cNvSpPr>
            <a:spLocks noGrp="1"/>
          </p:cNvSpPr>
          <p:nvPr>
            <p:ph type="title"/>
          </p:nvPr>
        </p:nvSpPr>
        <p:spPr>
          <a:xfrm>
            <a:off x="838200" y="681037"/>
            <a:ext cx="10515600" cy="1898389"/>
          </a:xfrm>
        </p:spPr>
        <p:txBody>
          <a:bodyPr/>
          <a:lstStyle/>
          <a:p>
            <a:r>
              <a:rPr lang="en-US" dirty="0"/>
              <a:t>California: </a:t>
            </a:r>
            <a:br>
              <a:rPr lang="en-US" dirty="0"/>
            </a:br>
            <a:r>
              <a:rPr lang="en-US" dirty="0"/>
              <a:t>Racial Disparities in Tobacco Use </a:t>
            </a:r>
          </a:p>
        </p:txBody>
      </p:sp>
      <p:sp>
        <p:nvSpPr>
          <p:cNvPr id="3" name="Content Placeholder 2">
            <a:extLst>
              <a:ext uri="{FF2B5EF4-FFF2-40B4-BE49-F238E27FC236}">
                <a16:creationId xmlns:a16="http://schemas.microsoft.com/office/drawing/2014/main" id="{71AE1206-6B14-FFFE-A6DF-634289C0067F}"/>
              </a:ext>
            </a:extLst>
          </p:cNvPr>
          <p:cNvSpPr>
            <a:spLocks noGrp="1"/>
          </p:cNvSpPr>
          <p:nvPr>
            <p:ph idx="1"/>
          </p:nvPr>
        </p:nvSpPr>
        <p:spPr>
          <a:xfrm>
            <a:off x="838200" y="2811439"/>
            <a:ext cx="10515600" cy="2797791"/>
          </a:xfrm>
        </p:spPr>
        <p:txBody>
          <a:bodyPr/>
          <a:lstStyle/>
          <a:p>
            <a:r>
              <a:rPr lang="en-US" b="1" dirty="0"/>
              <a:t>19.1% </a:t>
            </a:r>
            <a:r>
              <a:rPr lang="en-US" dirty="0"/>
              <a:t>of all </a:t>
            </a:r>
            <a:r>
              <a:rPr lang="en-US" b="1" dirty="0"/>
              <a:t>Native American and Alaska Native </a:t>
            </a:r>
            <a:r>
              <a:rPr lang="en-US" dirty="0"/>
              <a:t>adults</a:t>
            </a:r>
          </a:p>
          <a:p>
            <a:r>
              <a:rPr lang="en-US" b="1" dirty="0"/>
              <a:t>17% </a:t>
            </a:r>
            <a:r>
              <a:rPr lang="en-US" dirty="0"/>
              <a:t>of all </a:t>
            </a:r>
            <a:r>
              <a:rPr lang="en-US" b="1" dirty="0"/>
              <a:t>Black or African American </a:t>
            </a:r>
            <a:r>
              <a:rPr lang="en-US" dirty="0"/>
              <a:t>adults </a:t>
            </a:r>
          </a:p>
          <a:p>
            <a:r>
              <a:rPr lang="en-US" b="1" dirty="0"/>
              <a:t>11.8% </a:t>
            </a:r>
            <a:r>
              <a:rPr lang="en-US" dirty="0"/>
              <a:t>of all </a:t>
            </a:r>
            <a:r>
              <a:rPr lang="en-US" b="1" dirty="0"/>
              <a:t>White</a:t>
            </a:r>
            <a:r>
              <a:rPr lang="en-US" dirty="0"/>
              <a:t> adults</a:t>
            </a:r>
          </a:p>
        </p:txBody>
      </p:sp>
    </p:spTree>
    <p:extLst>
      <p:ext uri="{BB962C8B-B14F-4D97-AF65-F5344CB8AC3E}">
        <p14:creationId xmlns:p14="http://schemas.microsoft.com/office/powerpoint/2010/main" val="138167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ADF5-2629-5F0E-90FE-25E3A3AB7F80}"/>
              </a:ext>
            </a:extLst>
          </p:cNvPr>
          <p:cNvSpPr>
            <a:spLocks noGrp="1"/>
          </p:cNvSpPr>
          <p:nvPr>
            <p:ph type="title"/>
          </p:nvPr>
        </p:nvSpPr>
        <p:spPr/>
        <p:txBody>
          <a:bodyPr/>
          <a:lstStyle/>
          <a:p>
            <a:r>
              <a:rPr lang="en-US" sz="2400" dirty="0"/>
              <a:t>A Framework for Policy Interventions: </a:t>
            </a:r>
            <a:br>
              <a:rPr lang="en-US" dirty="0"/>
            </a:br>
            <a:r>
              <a:rPr lang="en-US" dirty="0"/>
              <a:t>5 Drivers of Inequity</a:t>
            </a:r>
          </a:p>
        </p:txBody>
      </p:sp>
      <p:pic>
        <p:nvPicPr>
          <p:cNvPr id="4" name="Content Placeholder 3" descr="Graphic with gears labeled income inequality and poverty, governance that limits meaningful participation, disparities in political power, disparities in opportunity, and structural discrimination. These 5 gears are connected to a band labeled &quot;law&quot; and &quot;policy&quot; which are connected to a wheel labeled &quot;health inequity.&quot; The graphic illustrates how the 5 drivers of inequity operate using law and policy to create health inequity.">
            <a:extLst>
              <a:ext uri="{FF2B5EF4-FFF2-40B4-BE49-F238E27FC236}">
                <a16:creationId xmlns:a16="http://schemas.microsoft.com/office/drawing/2014/main" id="{935ACD8D-14A4-BE0E-8CC6-D3CC1CB2C4BA}"/>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300818" y="1892300"/>
            <a:ext cx="7590364" cy="4284663"/>
          </a:xfrm>
          <a:prstGeom prst="rect">
            <a:avLst/>
          </a:prstGeom>
        </p:spPr>
      </p:pic>
    </p:spTree>
    <p:extLst>
      <p:ext uri="{BB962C8B-B14F-4D97-AF65-F5344CB8AC3E}">
        <p14:creationId xmlns:p14="http://schemas.microsoft.com/office/powerpoint/2010/main" val="263730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DFFC2-3002-C05B-7C5B-A51168E950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E8DD52-8F3B-669E-6B16-BC5B4BE7F52D}"/>
              </a:ext>
            </a:extLst>
          </p:cNvPr>
          <p:cNvSpPr>
            <a:spLocks noGrp="1"/>
          </p:cNvSpPr>
          <p:nvPr>
            <p:ph type="title"/>
          </p:nvPr>
        </p:nvSpPr>
        <p:spPr>
          <a:xfrm>
            <a:off x="831850" y="822325"/>
            <a:ext cx="9294789" cy="5242573"/>
          </a:xfrm>
        </p:spPr>
        <p:txBody>
          <a:bodyPr anchor="ctr"/>
          <a:lstStyle/>
          <a:p>
            <a:r>
              <a:rPr lang="en-US" sz="5000" dirty="0"/>
              <a:t>Explore the roles that public health practitioners can play in addressing inequity</a:t>
            </a:r>
          </a:p>
        </p:txBody>
      </p:sp>
    </p:spTree>
    <p:extLst>
      <p:ext uri="{BB962C8B-B14F-4D97-AF65-F5344CB8AC3E}">
        <p14:creationId xmlns:p14="http://schemas.microsoft.com/office/powerpoint/2010/main" val="305400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7A3A-A870-94E3-CFBD-D7CA3FA2127C}"/>
              </a:ext>
            </a:extLst>
          </p:cNvPr>
          <p:cNvSpPr>
            <a:spLocks noGrp="1"/>
          </p:cNvSpPr>
          <p:nvPr>
            <p:ph type="title"/>
          </p:nvPr>
        </p:nvSpPr>
        <p:spPr>
          <a:xfrm>
            <a:off x="838200" y="681038"/>
            <a:ext cx="10515600" cy="1009650"/>
          </a:xfrm>
        </p:spPr>
        <p:txBody>
          <a:bodyPr/>
          <a:lstStyle/>
          <a:p>
            <a:r>
              <a:rPr lang="en-US" dirty="0"/>
              <a:t>CDC Disclaimer</a:t>
            </a:r>
          </a:p>
        </p:txBody>
      </p:sp>
      <p:sp>
        <p:nvSpPr>
          <p:cNvPr id="3" name="Content Placeholder 2">
            <a:extLst>
              <a:ext uri="{FF2B5EF4-FFF2-40B4-BE49-F238E27FC236}">
                <a16:creationId xmlns:a16="http://schemas.microsoft.com/office/drawing/2014/main" id="{C8FFB771-A3DC-616C-CDDE-5D4308D2118F}"/>
              </a:ext>
            </a:extLst>
          </p:cNvPr>
          <p:cNvSpPr>
            <a:spLocks noGrp="1"/>
          </p:cNvSpPr>
          <p:nvPr>
            <p:ph idx="1"/>
          </p:nvPr>
        </p:nvSpPr>
        <p:spPr>
          <a:xfrm>
            <a:off x="838200" y="1892105"/>
            <a:ext cx="10515600" cy="4284857"/>
          </a:xfrm>
        </p:spPr>
        <p:txBody>
          <a:bodyPr>
            <a:normAutofit lnSpcReduction="10000"/>
          </a:bodyPr>
          <a:lstStyle/>
          <a:p>
            <a:pPr marL="0" lvl="0" indent="0">
              <a:buNone/>
            </a:pPr>
            <a:r>
              <a:rPr lang="en-US" dirty="0">
                <a:sym typeface="Calibri"/>
              </a:rPr>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on any questions you may have regarding a legal matter.</a:t>
            </a:r>
          </a:p>
          <a:p>
            <a:pPr marL="0" lvl="0" indent="0">
              <a:buNone/>
            </a:pPr>
            <a:r>
              <a:rPr lang="en-US" dirty="0">
                <a:sym typeface="Calibri"/>
              </a:rPr>
              <a:t>The findings and conclusions in this training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97625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6FF9-86F6-8D20-0980-1BAD45BAF6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6E8E7-9F8E-F678-3F18-749E3D544F38}"/>
              </a:ext>
            </a:extLst>
          </p:cNvPr>
          <p:cNvSpPr>
            <a:spLocks noGrp="1"/>
          </p:cNvSpPr>
          <p:nvPr>
            <p:ph type="title"/>
          </p:nvPr>
        </p:nvSpPr>
        <p:spPr>
          <a:xfrm>
            <a:off x="831850" y="822325"/>
            <a:ext cx="10550383" cy="5242573"/>
          </a:xfrm>
        </p:spPr>
        <p:txBody>
          <a:bodyPr anchor="ctr"/>
          <a:lstStyle/>
          <a:p>
            <a:r>
              <a:rPr lang="en-US" sz="5000" dirty="0"/>
              <a:t>Structural Discrimination Example: Redlining</a:t>
            </a:r>
          </a:p>
        </p:txBody>
      </p:sp>
    </p:spTree>
    <p:extLst>
      <p:ext uri="{BB962C8B-B14F-4D97-AF65-F5344CB8AC3E}">
        <p14:creationId xmlns:p14="http://schemas.microsoft.com/office/powerpoint/2010/main" val="1181594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A0B6-84F5-6C63-23E9-106C4C94ED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86730E-E818-7C64-24C4-03AED4C4704A}"/>
              </a:ext>
            </a:extLst>
          </p:cNvPr>
          <p:cNvSpPr>
            <a:spLocks noGrp="1"/>
          </p:cNvSpPr>
          <p:nvPr>
            <p:ph type="title"/>
          </p:nvPr>
        </p:nvSpPr>
        <p:spPr/>
        <p:txBody>
          <a:bodyPr/>
          <a:lstStyle/>
          <a:p>
            <a:r>
              <a:rPr lang="en-US" dirty="0"/>
              <a:t>Quiz 5: Multiple Choice</a:t>
            </a:r>
          </a:p>
        </p:txBody>
      </p:sp>
      <p:sp>
        <p:nvSpPr>
          <p:cNvPr id="7" name="Content Placeholder 6">
            <a:extLst>
              <a:ext uri="{FF2B5EF4-FFF2-40B4-BE49-F238E27FC236}">
                <a16:creationId xmlns:a16="http://schemas.microsoft.com/office/drawing/2014/main" id="{2B5AE81F-E4AD-84DA-2CEF-1A2A1C0F87BF}"/>
              </a:ext>
            </a:extLst>
          </p:cNvPr>
          <p:cNvSpPr>
            <a:spLocks noGrp="1"/>
          </p:cNvSpPr>
          <p:nvPr>
            <p:ph idx="1"/>
          </p:nvPr>
        </p:nvSpPr>
        <p:spPr/>
        <p:txBody>
          <a:bodyPr>
            <a:normAutofit lnSpcReduction="10000"/>
          </a:bodyPr>
          <a:lstStyle/>
          <a:p>
            <a:pPr marL="0" indent="0">
              <a:spcAft>
                <a:spcPts val="2400"/>
              </a:spcAft>
              <a:buNone/>
            </a:pPr>
            <a:r>
              <a:rPr lang="en-US" sz="2800" dirty="0"/>
              <a:t>How could public health practitioners address structural discrimination through law and policy?</a:t>
            </a:r>
          </a:p>
          <a:p>
            <a:pPr marL="914400" lvl="1" indent="-457200">
              <a:buFont typeface="+mj-lt"/>
              <a:buAutoNum type="alphaUcPeriod"/>
            </a:pPr>
            <a:r>
              <a:rPr lang="en-US" sz="2400" dirty="0"/>
              <a:t>Conduct a legal epidemiology assessment evaluating connections between laws and policies that perpetuate structural discrimination and disparate health outcomes.</a:t>
            </a:r>
          </a:p>
          <a:p>
            <a:pPr marL="914400" lvl="1" indent="-457200">
              <a:buFont typeface="+mj-lt"/>
              <a:buAutoNum type="alphaUcPeriod"/>
            </a:pPr>
            <a:r>
              <a:rPr lang="en-US" sz="2400" dirty="0"/>
              <a:t>Examine the linkages between local policies that create more racially and economically mixed neighborhoods and health effects.</a:t>
            </a:r>
          </a:p>
          <a:p>
            <a:pPr marL="914400" lvl="1" indent="-457200">
              <a:buFont typeface="+mj-lt"/>
              <a:buAutoNum type="alphaUcPeriod"/>
            </a:pPr>
            <a:r>
              <a:rPr lang="en-US" sz="2400" dirty="0"/>
              <a:t>Identify indicators of racial disparities that could inform a racial equity analysis necessary for supporting equity-centered policies.</a:t>
            </a:r>
          </a:p>
          <a:p>
            <a:pPr marL="914400" lvl="1" indent="-457200">
              <a:buFont typeface="+mj-lt"/>
              <a:buAutoNum type="alphaUcPeriod"/>
            </a:pPr>
            <a:r>
              <a:rPr lang="en-US" sz="2400" dirty="0"/>
              <a:t>All of the above</a:t>
            </a:r>
          </a:p>
        </p:txBody>
      </p:sp>
    </p:spTree>
    <p:extLst>
      <p:ext uri="{BB962C8B-B14F-4D97-AF65-F5344CB8AC3E}">
        <p14:creationId xmlns:p14="http://schemas.microsoft.com/office/powerpoint/2010/main" val="86282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9039-F10B-8872-E27D-5846540DA4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96A266F-9421-97CB-CE30-C9F0254855BF}"/>
              </a:ext>
            </a:extLst>
          </p:cNvPr>
          <p:cNvSpPr>
            <a:spLocks noGrp="1"/>
          </p:cNvSpPr>
          <p:nvPr>
            <p:ph type="title"/>
          </p:nvPr>
        </p:nvSpPr>
        <p:spPr/>
        <p:txBody>
          <a:bodyPr/>
          <a:lstStyle/>
          <a:p>
            <a:r>
              <a:rPr lang="en-US" dirty="0"/>
              <a:t>Quiz 5: Answer</a:t>
            </a:r>
          </a:p>
        </p:txBody>
      </p:sp>
      <p:sp>
        <p:nvSpPr>
          <p:cNvPr id="7" name="Content Placeholder 6">
            <a:extLst>
              <a:ext uri="{FF2B5EF4-FFF2-40B4-BE49-F238E27FC236}">
                <a16:creationId xmlns:a16="http://schemas.microsoft.com/office/drawing/2014/main" id="{CC8D2B43-F7CB-3995-E273-505E672531E7}"/>
              </a:ext>
            </a:extLst>
          </p:cNvPr>
          <p:cNvSpPr>
            <a:spLocks noGrp="1"/>
          </p:cNvSpPr>
          <p:nvPr>
            <p:ph idx="1"/>
          </p:nvPr>
        </p:nvSpPr>
        <p:spPr/>
        <p:txBody>
          <a:bodyPr>
            <a:normAutofit lnSpcReduction="10000"/>
          </a:bodyPr>
          <a:lstStyle/>
          <a:p>
            <a:pPr marL="0" indent="0">
              <a:spcAft>
                <a:spcPts val="2400"/>
              </a:spcAft>
              <a:buNone/>
            </a:pPr>
            <a:r>
              <a:rPr lang="en-US" sz="2800" dirty="0"/>
              <a:t>How could public health practitioners address structural discrimination through law and policy?</a:t>
            </a:r>
          </a:p>
          <a:p>
            <a:pPr marL="914400" lvl="1" indent="-457200">
              <a:buFont typeface="+mj-lt"/>
              <a:buAutoNum type="alphaUcPeriod"/>
            </a:pPr>
            <a:r>
              <a:rPr lang="en-US" sz="2400" dirty="0"/>
              <a:t>Conduct a legal epidemiology assessment evaluating connections between laws and policies that perpetuate structural discrimination and disparate health outcomes.</a:t>
            </a:r>
          </a:p>
          <a:p>
            <a:pPr marL="914400" lvl="1" indent="-457200">
              <a:buFont typeface="+mj-lt"/>
              <a:buAutoNum type="alphaUcPeriod"/>
            </a:pPr>
            <a:r>
              <a:rPr lang="en-US" sz="2400" dirty="0"/>
              <a:t>Examine the linkages between local policies that create more racially and economically mixed neighborhoods and health effects.</a:t>
            </a:r>
          </a:p>
          <a:p>
            <a:pPr marL="914400" lvl="1" indent="-457200">
              <a:buFont typeface="+mj-lt"/>
              <a:buAutoNum type="alphaUcPeriod"/>
            </a:pPr>
            <a:r>
              <a:rPr lang="en-US" sz="2400" dirty="0"/>
              <a:t>Identify indicators of racial disparities that could inform a racial equity analysis necessary for supporting equity-centered policies.</a:t>
            </a:r>
          </a:p>
          <a:p>
            <a:pPr marL="914400" lvl="1" indent="-457200">
              <a:buFont typeface="+mj-lt"/>
              <a:buAutoNum type="alphaUcPeriod"/>
            </a:pPr>
            <a:r>
              <a:rPr lang="en-US" sz="2400" b="1" dirty="0"/>
              <a:t>All of the above – CORRECT ANSWER</a:t>
            </a:r>
          </a:p>
        </p:txBody>
      </p:sp>
    </p:spTree>
    <p:extLst>
      <p:ext uri="{BB962C8B-B14F-4D97-AF65-F5344CB8AC3E}">
        <p14:creationId xmlns:p14="http://schemas.microsoft.com/office/powerpoint/2010/main" val="382325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4378-4CF5-9DA2-9DC0-E9848B30B1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212B9-696B-62AD-D8DA-77AF46858463}"/>
              </a:ext>
            </a:extLst>
          </p:cNvPr>
          <p:cNvSpPr>
            <a:spLocks noGrp="1"/>
          </p:cNvSpPr>
          <p:nvPr>
            <p:ph type="title"/>
          </p:nvPr>
        </p:nvSpPr>
        <p:spPr>
          <a:xfrm>
            <a:off x="831850" y="822325"/>
            <a:ext cx="7789636" cy="5242573"/>
          </a:xfrm>
        </p:spPr>
        <p:txBody>
          <a:bodyPr anchor="ctr"/>
          <a:lstStyle/>
          <a:p>
            <a:r>
              <a:rPr lang="en-US" sz="3000" dirty="0"/>
              <a:t>Example:</a:t>
            </a:r>
            <a:br>
              <a:rPr lang="en-US" dirty="0"/>
            </a:br>
            <a:r>
              <a:rPr lang="en-US" sz="5000" dirty="0"/>
              <a:t>Boston Public Health Commission’s Health Equity Framework</a:t>
            </a:r>
          </a:p>
        </p:txBody>
      </p:sp>
    </p:spTree>
    <p:extLst>
      <p:ext uri="{BB962C8B-B14F-4D97-AF65-F5344CB8AC3E}">
        <p14:creationId xmlns:p14="http://schemas.microsoft.com/office/powerpoint/2010/main" val="84697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82AB-8DE1-913D-C281-A5C210F9CFD0}"/>
              </a:ext>
            </a:extLst>
          </p:cNvPr>
          <p:cNvSpPr>
            <a:spLocks noGrp="1"/>
          </p:cNvSpPr>
          <p:nvPr>
            <p:ph type="title"/>
          </p:nvPr>
        </p:nvSpPr>
        <p:spPr/>
        <p:txBody>
          <a:bodyPr/>
          <a:lstStyle/>
          <a:p>
            <a:r>
              <a:rPr lang="en-US" dirty="0"/>
              <a:t>Disparities in Opportunity</a:t>
            </a:r>
          </a:p>
        </p:txBody>
      </p:sp>
      <p:sp>
        <p:nvSpPr>
          <p:cNvPr id="3" name="Text Placeholder 2">
            <a:extLst>
              <a:ext uri="{FF2B5EF4-FFF2-40B4-BE49-F238E27FC236}">
                <a16:creationId xmlns:a16="http://schemas.microsoft.com/office/drawing/2014/main" id="{C60CBAAB-DBE5-8BD7-6FF9-3E45F5A7207E}"/>
              </a:ext>
            </a:extLst>
          </p:cNvPr>
          <p:cNvSpPr>
            <a:spLocks noGrp="1"/>
          </p:cNvSpPr>
          <p:nvPr>
            <p:ph type="body" idx="1"/>
          </p:nvPr>
        </p:nvSpPr>
        <p:spPr/>
        <p:txBody>
          <a:bodyPr/>
          <a:lstStyle/>
          <a:p>
            <a:r>
              <a:rPr lang="en-US" sz="3000" dirty="0"/>
              <a:t>Disparities occur when some people or groups are denied quality education, jobs, and other economic opportunities that would support healthy living</a:t>
            </a:r>
            <a:endParaRPr lang="en-US" sz="3200" dirty="0"/>
          </a:p>
        </p:txBody>
      </p:sp>
    </p:spTree>
    <p:extLst>
      <p:ext uri="{BB962C8B-B14F-4D97-AF65-F5344CB8AC3E}">
        <p14:creationId xmlns:p14="http://schemas.microsoft.com/office/powerpoint/2010/main" val="165198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245E-8716-BA08-E4A1-4F4D76276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F9163-7EF9-B61C-48F0-716B2EEC15DD}"/>
              </a:ext>
            </a:extLst>
          </p:cNvPr>
          <p:cNvSpPr>
            <a:spLocks noGrp="1"/>
          </p:cNvSpPr>
          <p:nvPr>
            <p:ph type="title"/>
          </p:nvPr>
        </p:nvSpPr>
        <p:spPr/>
        <p:txBody>
          <a:bodyPr/>
          <a:lstStyle/>
          <a:p>
            <a:r>
              <a:rPr lang="en-US" sz="2400" dirty="0"/>
              <a:t>A Framework for Policy Interventions: </a:t>
            </a:r>
            <a:br>
              <a:rPr lang="en-US" dirty="0"/>
            </a:br>
            <a:r>
              <a:rPr lang="en-US" dirty="0"/>
              <a:t>5 Drivers of Inequity </a:t>
            </a:r>
            <a:r>
              <a:rPr lang="en-US" sz="1000" dirty="0">
                <a:solidFill>
                  <a:schemeClr val="bg1"/>
                </a:solidFill>
              </a:rPr>
              <a:t>(income, governance, and political power)</a:t>
            </a:r>
          </a:p>
        </p:txBody>
      </p:sp>
      <p:pic>
        <p:nvPicPr>
          <p:cNvPr id="6" name="Content Placeholder 5" descr="The 5 Drivers of Inequity graphic with &quot;income inequality and poverty,&quot; &quot;disparities in political power,&quot; and &quot;governance that limits meaningful participation&quot; highlighted.">
            <a:extLst>
              <a:ext uri="{FF2B5EF4-FFF2-40B4-BE49-F238E27FC236}">
                <a16:creationId xmlns:a16="http://schemas.microsoft.com/office/drawing/2014/main" id="{1575C690-5C03-CA3D-C933-8E4B71B77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059" y="1892300"/>
            <a:ext cx="7591882" cy="4284663"/>
          </a:xfrm>
          <a:prstGeom prst="rect">
            <a:avLst/>
          </a:prstGeom>
        </p:spPr>
      </p:pic>
    </p:spTree>
    <p:extLst>
      <p:ext uri="{BB962C8B-B14F-4D97-AF65-F5344CB8AC3E}">
        <p14:creationId xmlns:p14="http://schemas.microsoft.com/office/powerpoint/2010/main" val="375296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AB3D-4C25-2E4B-BA52-4812DD3E3588}"/>
              </a:ext>
            </a:extLst>
          </p:cNvPr>
          <p:cNvSpPr>
            <a:spLocks noGrp="1"/>
          </p:cNvSpPr>
          <p:nvPr>
            <p:ph type="title"/>
          </p:nvPr>
        </p:nvSpPr>
        <p:spPr/>
        <p:txBody>
          <a:bodyPr/>
          <a:lstStyle/>
          <a:p>
            <a:r>
              <a:rPr lang="en-US" sz="3000" dirty="0"/>
              <a:t>Policy Intervention Hypothetical:</a:t>
            </a:r>
            <a:br>
              <a:rPr lang="en-US" dirty="0"/>
            </a:br>
            <a:r>
              <a:rPr lang="en-US" sz="5000" dirty="0"/>
              <a:t>Fareless Transit Initiative </a:t>
            </a:r>
            <a:r>
              <a:rPr lang="en-US" sz="5000" dirty="0">
                <a:solidFill>
                  <a:schemeClr val="bg1"/>
                </a:solidFill>
              </a:rPr>
              <a:t>(part 1 of 4)</a:t>
            </a:r>
          </a:p>
        </p:txBody>
      </p:sp>
      <p:sp>
        <p:nvSpPr>
          <p:cNvPr id="3" name="Content Placeholder 2">
            <a:extLst>
              <a:ext uri="{FF2B5EF4-FFF2-40B4-BE49-F238E27FC236}">
                <a16:creationId xmlns:a16="http://schemas.microsoft.com/office/drawing/2014/main" id="{77DAA8E3-72AC-078D-7A8A-FB12899469A3}"/>
              </a:ext>
            </a:extLst>
          </p:cNvPr>
          <p:cNvSpPr>
            <a:spLocks noGrp="1"/>
          </p:cNvSpPr>
          <p:nvPr>
            <p:ph type="body" idx="1"/>
          </p:nvPr>
        </p:nvSpPr>
        <p:spPr>
          <a:xfrm>
            <a:off x="831850" y="4107767"/>
            <a:ext cx="6660771" cy="1981884"/>
          </a:xfrm>
        </p:spPr>
        <p:txBody>
          <a:bodyPr/>
          <a:lstStyle/>
          <a:p>
            <a:r>
              <a:rPr lang="en-US" dirty="0"/>
              <a:t>Jackie is tasked with developing a proposal for a fareless transit initiative, which will provide free rides on her city’s metro and bus lines.</a:t>
            </a:r>
          </a:p>
        </p:txBody>
      </p:sp>
      <p:pic>
        <p:nvPicPr>
          <p:cNvPr id="6" name="Picture 5" descr="Illustration of Jackie, and Asian woman in a black suit at her computer with a laptop; she has a thought bubble above her head with a lightbulb">
            <a:extLst>
              <a:ext uri="{FF2B5EF4-FFF2-40B4-BE49-F238E27FC236}">
                <a16:creationId xmlns:a16="http://schemas.microsoft.com/office/drawing/2014/main" id="{B01E4E8E-F622-791F-6F10-440F30652A8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343" y="1044921"/>
            <a:ext cx="3852342" cy="4990119"/>
          </a:xfrm>
          <a:prstGeom prst="rect">
            <a:avLst/>
          </a:prstGeom>
        </p:spPr>
      </p:pic>
    </p:spTree>
    <p:extLst>
      <p:ext uri="{BB962C8B-B14F-4D97-AF65-F5344CB8AC3E}">
        <p14:creationId xmlns:p14="http://schemas.microsoft.com/office/powerpoint/2010/main" val="268196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0EBB-CA0E-6270-7DD3-F43CBDAF7A7A}"/>
              </a:ext>
            </a:extLst>
          </p:cNvPr>
          <p:cNvSpPr>
            <a:spLocks noGrp="1"/>
          </p:cNvSpPr>
          <p:nvPr>
            <p:ph type="title"/>
          </p:nvPr>
        </p:nvSpPr>
        <p:spPr>
          <a:xfrm>
            <a:off x="838200" y="681038"/>
            <a:ext cx="10515600" cy="1009650"/>
          </a:xfrm>
        </p:spPr>
        <p:txBody>
          <a:bodyPr/>
          <a:lstStyle/>
          <a:p>
            <a:r>
              <a:rPr lang="en-US" sz="2400" dirty="0"/>
              <a:t>Policy Intervention Hypothetical:</a:t>
            </a:r>
            <a:br>
              <a:rPr lang="en-US" dirty="0"/>
            </a:br>
            <a:r>
              <a:rPr lang="en-US" dirty="0"/>
              <a:t>Fareless Transit Initiative </a:t>
            </a:r>
            <a:r>
              <a:rPr lang="en-US" dirty="0">
                <a:solidFill>
                  <a:schemeClr val="bg1"/>
                </a:solidFill>
              </a:rPr>
              <a:t>(part 2)</a:t>
            </a:r>
          </a:p>
        </p:txBody>
      </p:sp>
      <p:sp>
        <p:nvSpPr>
          <p:cNvPr id="6" name="Content Placeholder 5">
            <a:extLst>
              <a:ext uri="{FF2B5EF4-FFF2-40B4-BE49-F238E27FC236}">
                <a16:creationId xmlns:a16="http://schemas.microsoft.com/office/drawing/2014/main" id="{B7BEDF02-E493-B005-13B9-B2640AA12B5C}"/>
              </a:ext>
            </a:extLst>
          </p:cNvPr>
          <p:cNvSpPr>
            <a:spLocks noGrp="1"/>
          </p:cNvSpPr>
          <p:nvPr>
            <p:ph idx="1"/>
          </p:nvPr>
        </p:nvSpPr>
        <p:spPr/>
        <p:txBody>
          <a:bodyPr/>
          <a:lstStyle/>
          <a:p>
            <a:pPr marL="0" lvl="0" indent="0" algn="l" rtl="0">
              <a:lnSpc>
                <a:spcPct val="90000"/>
              </a:lnSpc>
              <a:spcBef>
                <a:spcPts val="0"/>
              </a:spcBef>
              <a:spcAft>
                <a:spcPts val="0"/>
              </a:spcAft>
              <a:buClr>
                <a:schemeClr val="dk1"/>
              </a:buClr>
              <a:buSzPts val="2800"/>
              <a:buNone/>
            </a:pPr>
            <a:r>
              <a:rPr lang="en-US" b="1" dirty="0"/>
              <a:t>Policy options:</a:t>
            </a:r>
            <a:endParaRPr lang="en-US" dirty="0"/>
          </a:p>
          <a:p>
            <a:pPr marL="385763" lvl="0" indent="-385763" algn="l" rtl="0">
              <a:lnSpc>
                <a:spcPct val="90000"/>
              </a:lnSpc>
              <a:spcBef>
                <a:spcPts val="1000"/>
              </a:spcBef>
              <a:spcAft>
                <a:spcPts val="0"/>
              </a:spcAft>
              <a:buClr>
                <a:schemeClr val="dk1"/>
              </a:buClr>
              <a:buSzPts val="2800"/>
              <a:buAutoNum type="arabicPeriod"/>
            </a:pPr>
            <a:r>
              <a:rPr lang="en-US" dirty="0"/>
              <a:t>Totally fareless system without passes or tickets</a:t>
            </a:r>
          </a:p>
          <a:p>
            <a:pPr marL="385763" lvl="0" indent="-385763" algn="l" rtl="0">
              <a:lnSpc>
                <a:spcPct val="90000"/>
              </a:lnSpc>
              <a:spcBef>
                <a:spcPts val="1000"/>
              </a:spcBef>
              <a:spcAft>
                <a:spcPts val="0"/>
              </a:spcAft>
              <a:buClr>
                <a:schemeClr val="dk1"/>
              </a:buClr>
              <a:buSzPts val="2800"/>
              <a:buAutoNum type="arabicPeriod"/>
            </a:pPr>
            <a:r>
              <a:rPr lang="en-US" dirty="0"/>
              <a:t>Riders can apply for a free pass to access all public transit</a:t>
            </a:r>
          </a:p>
          <a:p>
            <a:pPr marL="385763" lvl="0" indent="-385763" algn="l" rtl="0">
              <a:lnSpc>
                <a:spcPct val="90000"/>
              </a:lnSpc>
              <a:spcBef>
                <a:spcPts val="1000"/>
              </a:spcBef>
              <a:spcAft>
                <a:spcPts val="0"/>
              </a:spcAft>
              <a:buClr>
                <a:schemeClr val="dk1"/>
              </a:buClr>
              <a:buSzPts val="2800"/>
              <a:buAutoNum type="arabicPeriod"/>
            </a:pPr>
            <a:r>
              <a:rPr lang="en-US" dirty="0"/>
              <a:t>Riders can apply for a quarterly reimbursement of 50% of transit-related costs</a:t>
            </a:r>
          </a:p>
        </p:txBody>
      </p:sp>
    </p:spTree>
    <p:extLst>
      <p:ext uri="{BB962C8B-B14F-4D97-AF65-F5344CB8AC3E}">
        <p14:creationId xmlns:p14="http://schemas.microsoft.com/office/powerpoint/2010/main" val="51714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8E6B5-1D0D-36C0-A99F-C4068CDB9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40621-8950-33F5-196D-A9292A6E50BB}"/>
              </a:ext>
            </a:extLst>
          </p:cNvPr>
          <p:cNvSpPr>
            <a:spLocks noGrp="1"/>
          </p:cNvSpPr>
          <p:nvPr>
            <p:ph type="title"/>
          </p:nvPr>
        </p:nvSpPr>
        <p:spPr>
          <a:xfrm>
            <a:off x="838200" y="681038"/>
            <a:ext cx="10515600" cy="1009650"/>
          </a:xfrm>
        </p:spPr>
        <p:txBody>
          <a:bodyPr/>
          <a:lstStyle/>
          <a:p>
            <a:r>
              <a:rPr lang="en-US" sz="2400" dirty="0"/>
              <a:t>Policy Intervention Hypothetical:</a:t>
            </a:r>
            <a:br>
              <a:rPr lang="en-US" dirty="0"/>
            </a:br>
            <a:r>
              <a:rPr lang="en-US" dirty="0"/>
              <a:t>Fareless Transit Initiative </a:t>
            </a:r>
            <a:r>
              <a:rPr lang="en-US" dirty="0">
                <a:solidFill>
                  <a:schemeClr val="bg1"/>
                </a:solidFill>
              </a:rPr>
              <a:t>(part 3)</a:t>
            </a:r>
          </a:p>
        </p:txBody>
      </p:sp>
      <p:sp>
        <p:nvSpPr>
          <p:cNvPr id="6" name="Content Placeholder 5">
            <a:extLst>
              <a:ext uri="{FF2B5EF4-FFF2-40B4-BE49-F238E27FC236}">
                <a16:creationId xmlns:a16="http://schemas.microsoft.com/office/drawing/2014/main" id="{6F8A7FD1-D643-D3C0-9F95-7A906D3FA9A6}"/>
              </a:ext>
            </a:extLst>
          </p:cNvPr>
          <p:cNvSpPr>
            <a:spLocks noGrp="1"/>
          </p:cNvSpPr>
          <p:nvPr>
            <p:ph idx="1"/>
          </p:nvPr>
        </p:nvSpPr>
        <p:spPr/>
        <p:txBody>
          <a:bodyPr/>
          <a:lstStyle/>
          <a:p>
            <a:pPr marL="0" indent="0">
              <a:lnSpc>
                <a:spcPct val="120000"/>
              </a:lnSpc>
              <a:buNone/>
            </a:pPr>
            <a:r>
              <a:rPr lang="en-US" b="1" dirty="0"/>
              <a:t>City Public Transit Riders:</a:t>
            </a:r>
          </a:p>
          <a:p>
            <a:pPr>
              <a:lnSpc>
                <a:spcPct val="120000"/>
              </a:lnSpc>
            </a:pPr>
            <a:r>
              <a:rPr lang="en-US" dirty="0"/>
              <a:t>75% Black and Latino</a:t>
            </a:r>
          </a:p>
          <a:p>
            <a:pPr>
              <a:lnSpc>
                <a:spcPct val="120000"/>
              </a:lnSpc>
            </a:pPr>
            <a:r>
              <a:rPr lang="en-US" dirty="0"/>
              <a:t>70% have annual household </a:t>
            </a:r>
            <a:br>
              <a:rPr lang="en-US" dirty="0"/>
            </a:br>
            <a:r>
              <a:rPr lang="en-US" dirty="0"/>
              <a:t>income below $35,000</a:t>
            </a:r>
          </a:p>
          <a:p>
            <a:pPr>
              <a:lnSpc>
                <a:spcPct val="120000"/>
              </a:lnSpc>
            </a:pPr>
            <a:r>
              <a:rPr lang="en-US" dirty="0"/>
              <a:t>51% live below federal poverty level </a:t>
            </a:r>
          </a:p>
        </p:txBody>
      </p:sp>
    </p:spTree>
    <p:extLst>
      <p:ext uri="{BB962C8B-B14F-4D97-AF65-F5344CB8AC3E}">
        <p14:creationId xmlns:p14="http://schemas.microsoft.com/office/powerpoint/2010/main" val="2836020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AE43-DEF4-6869-35E5-A6C6691C8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DBCD3-DC42-D646-3BE9-3F21F8C8F38B}"/>
              </a:ext>
            </a:extLst>
          </p:cNvPr>
          <p:cNvSpPr>
            <a:spLocks noGrp="1"/>
          </p:cNvSpPr>
          <p:nvPr>
            <p:ph type="title"/>
          </p:nvPr>
        </p:nvSpPr>
        <p:spPr>
          <a:xfrm>
            <a:off x="838200" y="681038"/>
            <a:ext cx="10515600" cy="1009650"/>
          </a:xfrm>
        </p:spPr>
        <p:txBody>
          <a:bodyPr/>
          <a:lstStyle/>
          <a:p>
            <a:r>
              <a:rPr lang="en-US" sz="2400" dirty="0"/>
              <a:t>Policy Intervention Hypothetical:</a:t>
            </a:r>
            <a:br>
              <a:rPr lang="en-US" dirty="0"/>
            </a:br>
            <a:r>
              <a:rPr lang="en-US" dirty="0"/>
              <a:t>Fareless Transit Initiative </a:t>
            </a:r>
            <a:r>
              <a:rPr lang="en-US" dirty="0">
                <a:solidFill>
                  <a:schemeClr val="bg1"/>
                </a:solidFill>
              </a:rPr>
              <a:t>(part 4)</a:t>
            </a:r>
          </a:p>
        </p:txBody>
      </p:sp>
      <p:sp>
        <p:nvSpPr>
          <p:cNvPr id="6" name="Content Placeholder 5">
            <a:extLst>
              <a:ext uri="{FF2B5EF4-FFF2-40B4-BE49-F238E27FC236}">
                <a16:creationId xmlns:a16="http://schemas.microsoft.com/office/drawing/2014/main" id="{04D3A931-C123-5376-26E3-2844158F905C}"/>
              </a:ext>
            </a:extLst>
          </p:cNvPr>
          <p:cNvSpPr>
            <a:spLocks noGrp="1"/>
          </p:cNvSpPr>
          <p:nvPr>
            <p:ph idx="1"/>
          </p:nvPr>
        </p:nvSpPr>
        <p:spPr/>
        <p:txBody>
          <a:bodyPr/>
          <a:lstStyle/>
          <a:p>
            <a:pPr marL="0" indent="0">
              <a:buNone/>
            </a:pPr>
            <a:r>
              <a:rPr lang="en-US" sz="2800" b="1" dirty="0"/>
              <a:t>Final policy proposal:</a:t>
            </a:r>
          </a:p>
          <a:p>
            <a:r>
              <a:rPr lang="en-US" sz="2400" dirty="0"/>
              <a:t>Totally fareless system without passes or tickets</a:t>
            </a:r>
          </a:p>
          <a:p>
            <a:r>
              <a:rPr lang="en-US" sz="2400" dirty="0"/>
              <a:t>Establishes a Transportation Equity Advisory Committee to evaluate the impact of the program.</a:t>
            </a:r>
          </a:p>
          <a:p>
            <a:r>
              <a:rPr lang="en-US" sz="2400" dirty="0"/>
              <a:t>Requires 50% of the Transportation Equity Advisory Committee to be community members and leaders from the five neighborhoods that Jackie visited, and for them to be compensated for their time</a:t>
            </a:r>
          </a:p>
        </p:txBody>
      </p:sp>
    </p:spTree>
    <p:extLst>
      <p:ext uri="{BB962C8B-B14F-4D97-AF65-F5344CB8AC3E}">
        <p14:creationId xmlns:p14="http://schemas.microsoft.com/office/powerpoint/2010/main" val="63801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8D7D-C4FC-3D13-C3B1-854BF91301F9}"/>
              </a:ext>
            </a:extLst>
          </p:cNvPr>
          <p:cNvSpPr>
            <a:spLocks noGrp="1"/>
          </p:cNvSpPr>
          <p:nvPr>
            <p:ph type="title"/>
          </p:nvPr>
        </p:nvSpPr>
        <p:spPr>
          <a:xfrm>
            <a:off x="838200" y="681038"/>
            <a:ext cx="10515600" cy="1009650"/>
          </a:xfrm>
        </p:spPr>
        <p:txBody>
          <a:bodyPr/>
          <a:lstStyle/>
          <a:p>
            <a:r>
              <a:rPr lang="en-US" dirty="0"/>
              <a:t>First, Watch This Course</a:t>
            </a:r>
          </a:p>
        </p:txBody>
      </p:sp>
      <p:sp>
        <p:nvSpPr>
          <p:cNvPr id="3" name="Content Placeholder 2">
            <a:extLst>
              <a:ext uri="{FF2B5EF4-FFF2-40B4-BE49-F238E27FC236}">
                <a16:creationId xmlns:a16="http://schemas.microsoft.com/office/drawing/2014/main" id="{2DDE06AE-9A9B-080C-7725-2970DBA9E5E7}"/>
              </a:ext>
            </a:extLst>
          </p:cNvPr>
          <p:cNvSpPr>
            <a:spLocks noGrp="1"/>
          </p:cNvSpPr>
          <p:nvPr>
            <p:ph idx="1"/>
          </p:nvPr>
        </p:nvSpPr>
        <p:spPr>
          <a:xfrm>
            <a:off x="838200" y="1892105"/>
            <a:ext cx="10515600" cy="4284857"/>
          </a:xfrm>
        </p:spPr>
        <p:txBody>
          <a:bodyPr anchor="ctr"/>
          <a:lstStyle/>
          <a:p>
            <a:pPr marL="0" indent="0">
              <a:buNone/>
            </a:pPr>
            <a:r>
              <a:rPr lang="en-US" dirty="0"/>
              <a:t>How Does the Law, Past and Present, Affect Health Equity?</a:t>
            </a:r>
          </a:p>
          <a:p>
            <a:pPr marL="0" indent="0">
              <a:buNone/>
            </a:pPr>
            <a:r>
              <a:rPr lang="en-US" i="1" dirty="0"/>
              <a:t>Part 1 of Exploring the Social Determinants of Health, Health Equity, and the Law</a:t>
            </a:r>
          </a:p>
          <a:p>
            <a:pPr marL="0" indent="0">
              <a:buNone/>
            </a:pPr>
            <a:r>
              <a:rPr lang="en-US" dirty="0">
                <a:hlinkClick r:id="rId2"/>
              </a:rPr>
              <a:t>www.publichealthlawacademy.org</a:t>
            </a:r>
            <a:r>
              <a:rPr lang="en-US" dirty="0"/>
              <a:t> </a:t>
            </a:r>
          </a:p>
        </p:txBody>
      </p:sp>
    </p:spTree>
    <p:extLst>
      <p:ext uri="{BB962C8B-B14F-4D97-AF65-F5344CB8AC3E}">
        <p14:creationId xmlns:p14="http://schemas.microsoft.com/office/powerpoint/2010/main" val="3092928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C977-BCDE-7975-DB70-6E5231B0F4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6357E9-0DF4-9212-2757-29EF08C3835E}"/>
              </a:ext>
            </a:extLst>
          </p:cNvPr>
          <p:cNvSpPr>
            <a:spLocks noGrp="1"/>
          </p:cNvSpPr>
          <p:nvPr>
            <p:ph type="title"/>
          </p:nvPr>
        </p:nvSpPr>
        <p:spPr/>
        <p:txBody>
          <a:bodyPr/>
          <a:lstStyle/>
          <a:p>
            <a:r>
              <a:rPr lang="en-US" dirty="0"/>
              <a:t>Quiz 6: Multiple Choice</a:t>
            </a:r>
          </a:p>
        </p:txBody>
      </p:sp>
      <p:sp>
        <p:nvSpPr>
          <p:cNvPr id="7" name="Content Placeholder 6">
            <a:extLst>
              <a:ext uri="{FF2B5EF4-FFF2-40B4-BE49-F238E27FC236}">
                <a16:creationId xmlns:a16="http://schemas.microsoft.com/office/drawing/2014/main" id="{482DC74A-07A3-1164-FBA2-26B72E41898D}"/>
              </a:ext>
            </a:extLst>
          </p:cNvPr>
          <p:cNvSpPr>
            <a:spLocks noGrp="1"/>
          </p:cNvSpPr>
          <p:nvPr>
            <p:ph idx="1"/>
          </p:nvPr>
        </p:nvSpPr>
        <p:spPr/>
        <p:txBody>
          <a:bodyPr>
            <a:normAutofit/>
          </a:bodyPr>
          <a:lstStyle/>
          <a:p>
            <a:pPr marL="0" indent="0">
              <a:spcAft>
                <a:spcPts val="2400"/>
              </a:spcAft>
              <a:buNone/>
            </a:pPr>
            <a:r>
              <a:rPr lang="en-US" sz="2800" dirty="0"/>
              <a:t>Which drivers of inequity are addressed by Jackie’s policy proposal?</a:t>
            </a:r>
          </a:p>
          <a:p>
            <a:pPr marL="914400" lvl="1" indent="-457200">
              <a:buFont typeface="+mj-lt"/>
              <a:buAutoNum type="alphaUcPeriod"/>
            </a:pPr>
            <a:r>
              <a:rPr lang="en-US" sz="2400" dirty="0"/>
              <a:t>Income inequality  and poverty</a:t>
            </a:r>
          </a:p>
          <a:p>
            <a:pPr marL="914400" lvl="1" indent="-457200">
              <a:buFont typeface="+mj-lt"/>
              <a:buAutoNum type="alphaUcPeriod"/>
            </a:pPr>
            <a:r>
              <a:rPr lang="en-US" sz="2400" dirty="0"/>
              <a:t>Disparities in political power</a:t>
            </a:r>
          </a:p>
          <a:p>
            <a:pPr marL="914400" lvl="1" indent="-457200">
              <a:buFont typeface="+mj-lt"/>
              <a:buAutoNum type="alphaUcPeriod"/>
            </a:pPr>
            <a:r>
              <a:rPr lang="en-US" sz="2400" dirty="0"/>
              <a:t>Governance that limits participation</a:t>
            </a:r>
          </a:p>
          <a:p>
            <a:pPr marL="914400" lvl="1" indent="-457200">
              <a:buFont typeface="+mj-lt"/>
              <a:buAutoNum type="alphaUcPeriod"/>
            </a:pPr>
            <a:r>
              <a:rPr lang="en-US" sz="2400" dirty="0"/>
              <a:t>All of the above</a:t>
            </a:r>
          </a:p>
        </p:txBody>
      </p:sp>
    </p:spTree>
    <p:extLst>
      <p:ext uri="{BB962C8B-B14F-4D97-AF65-F5344CB8AC3E}">
        <p14:creationId xmlns:p14="http://schemas.microsoft.com/office/powerpoint/2010/main" val="3108273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09696-E4E6-4231-338E-A7B81ADC9F4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E494A4E-26E8-99C9-6A47-3B7D720B6E5F}"/>
              </a:ext>
            </a:extLst>
          </p:cNvPr>
          <p:cNvSpPr>
            <a:spLocks noGrp="1"/>
          </p:cNvSpPr>
          <p:nvPr>
            <p:ph type="title"/>
          </p:nvPr>
        </p:nvSpPr>
        <p:spPr/>
        <p:txBody>
          <a:bodyPr/>
          <a:lstStyle/>
          <a:p>
            <a:r>
              <a:rPr lang="en-US" dirty="0"/>
              <a:t>Quiz 6: Answer</a:t>
            </a:r>
          </a:p>
        </p:txBody>
      </p:sp>
      <p:sp>
        <p:nvSpPr>
          <p:cNvPr id="7" name="Content Placeholder 6">
            <a:extLst>
              <a:ext uri="{FF2B5EF4-FFF2-40B4-BE49-F238E27FC236}">
                <a16:creationId xmlns:a16="http://schemas.microsoft.com/office/drawing/2014/main" id="{EA168E68-2945-CA5F-9979-2C0E9757077F}"/>
              </a:ext>
            </a:extLst>
          </p:cNvPr>
          <p:cNvSpPr>
            <a:spLocks noGrp="1"/>
          </p:cNvSpPr>
          <p:nvPr>
            <p:ph idx="1"/>
          </p:nvPr>
        </p:nvSpPr>
        <p:spPr/>
        <p:txBody>
          <a:bodyPr>
            <a:normAutofit/>
          </a:bodyPr>
          <a:lstStyle/>
          <a:p>
            <a:pPr marL="0" indent="0">
              <a:spcAft>
                <a:spcPts val="2400"/>
              </a:spcAft>
              <a:buNone/>
            </a:pPr>
            <a:r>
              <a:rPr lang="en-US" sz="2800" dirty="0"/>
              <a:t>Which drivers of inequity are addressed by Jackie’s policy proposal?</a:t>
            </a:r>
          </a:p>
          <a:p>
            <a:pPr marL="914400" lvl="1" indent="-457200">
              <a:buFont typeface="+mj-lt"/>
              <a:buAutoNum type="alphaUcPeriod"/>
            </a:pPr>
            <a:r>
              <a:rPr lang="en-US" sz="2400" dirty="0"/>
              <a:t>Income inequality  and poverty</a:t>
            </a:r>
          </a:p>
          <a:p>
            <a:pPr marL="914400" lvl="1" indent="-457200">
              <a:buFont typeface="+mj-lt"/>
              <a:buAutoNum type="alphaUcPeriod"/>
            </a:pPr>
            <a:r>
              <a:rPr lang="en-US" sz="2400" dirty="0"/>
              <a:t>Disparities in political power</a:t>
            </a:r>
          </a:p>
          <a:p>
            <a:pPr marL="914400" lvl="1" indent="-457200">
              <a:buFont typeface="+mj-lt"/>
              <a:buAutoNum type="alphaUcPeriod"/>
            </a:pPr>
            <a:r>
              <a:rPr lang="en-US" sz="2400" dirty="0"/>
              <a:t>Governance that limits participation</a:t>
            </a:r>
          </a:p>
          <a:p>
            <a:pPr marL="914400" lvl="1" indent="-457200">
              <a:buFont typeface="+mj-lt"/>
              <a:buAutoNum type="alphaUcPeriod"/>
            </a:pPr>
            <a:r>
              <a:rPr lang="en-US" sz="2400" b="1" dirty="0"/>
              <a:t>All of the above – CORRECT ANSWER</a:t>
            </a:r>
          </a:p>
        </p:txBody>
      </p:sp>
    </p:spTree>
    <p:extLst>
      <p:ext uri="{BB962C8B-B14F-4D97-AF65-F5344CB8AC3E}">
        <p14:creationId xmlns:p14="http://schemas.microsoft.com/office/powerpoint/2010/main" val="179205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8EE5-1310-0790-4D68-7DDC40953427}"/>
              </a:ext>
            </a:extLst>
          </p:cNvPr>
          <p:cNvSpPr>
            <a:spLocks noGrp="1"/>
          </p:cNvSpPr>
          <p:nvPr>
            <p:ph type="title"/>
          </p:nvPr>
        </p:nvSpPr>
        <p:spPr/>
        <p:txBody>
          <a:bodyPr/>
          <a:lstStyle/>
          <a:p>
            <a:r>
              <a:rPr lang="en-US" dirty="0"/>
              <a:t>Income Inequality and Poverty</a:t>
            </a:r>
          </a:p>
        </p:txBody>
      </p:sp>
      <p:pic>
        <p:nvPicPr>
          <p:cNvPr id="5" name="Content Placeholder 4" descr="A process model of Income Inequality and Poverty. There are 3 boxes with arrows pointing right between them. From left to right, the boxes are labeled, &quot;Laws &amp; policies,&quot; &quot;Wealth distribution,&quot; and &quot;Individuals' &amp; communities' access to resources.&quot; This shows that laws and policies affect wealth distribution, which in turn affects individuals' and communities' access to resources.">
            <a:extLst>
              <a:ext uri="{FF2B5EF4-FFF2-40B4-BE49-F238E27FC236}">
                <a16:creationId xmlns:a16="http://schemas.microsoft.com/office/drawing/2014/main" id="{1FC588E9-78DF-C8D9-1610-3D87448D3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4320"/>
            <a:ext cx="10515600" cy="4160622"/>
          </a:xfrm>
        </p:spPr>
      </p:pic>
    </p:spTree>
    <p:extLst>
      <p:ext uri="{BB962C8B-B14F-4D97-AF65-F5344CB8AC3E}">
        <p14:creationId xmlns:p14="http://schemas.microsoft.com/office/powerpoint/2010/main" val="394043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2066-72CC-31AC-B511-9C55062C2E4B}"/>
              </a:ext>
            </a:extLst>
          </p:cNvPr>
          <p:cNvSpPr>
            <a:spLocks noGrp="1"/>
          </p:cNvSpPr>
          <p:nvPr>
            <p:ph type="title"/>
          </p:nvPr>
        </p:nvSpPr>
        <p:spPr>
          <a:xfrm>
            <a:off x="838200" y="681038"/>
            <a:ext cx="10515600" cy="1816502"/>
          </a:xfrm>
        </p:spPr>
        <p:txBody>
          <a:bodyPr/>
          <a:lstStyle/>
          <a:p>
            <a:r>
              <a:rPr lang="en-US" dirty="0"/>
              <a:t>Disparities in Political Power</a:t>
            </a:r>
          </a:p>
        </p:txBody>
      </p:sp>
      <p:sp>
        <p:nvSpPr>
          <p:cNvPr id="3" name="Content Placeholder 2">
            <a:extLst>
              <a:ext uri="{FF2B5EF4-FFF2-40B4-BE49-F238E27FC236}">
                <a16:creationId xmlns:a16="http://schemas.microsoft.com/office/drawing/2014/main" id="{2EBDC54D-6BEC-E893-EF00-98420771C588}"/>
              </a:ext>
            </a:extLst>
          </p:cNvPr>
          <p:cNvSpPr>
            <a:spLocks noGrp="1"/>
          </p:cNvSpPr>
          <p:nvPr>
            <p:ph idx="1"/>
          </p:nvPr>
        </p:nvSpPr>
        <p:spPr/>
        <p:txBody>
          <a:bodyPr/>
          <a:lstStyle/>
          <a:p>
            <a:pPr marL="0" indent="0">
              <a:buNone/>
            </a:pPr>
            <a:r>
              <a:rPr lang="en-US" dirty="0"/>
              <a:t>Disparities occur when some people or groups are denied the ability to make their needs visible to and a priority for government and institutional decision makers. </a:t>
            </a:r>
          </a:p>
        </p:txBody>
      </p:sp>
    </p:spTree>
    <p:extLst>
      <p:ext uri="{BB962C8B-B14F-4D97-AF65-F5344CB8AC3E}">
        <p14:creationId xmlns:p14="http://schemas.microsoft.com/office/powerpoint/2010/main" val="1611994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2DB1-1377-DE8A-A757-D47262ECB64B}"/>
              </a:ext>
            </a:extLst>
          </p:cNvPr>
          <p:cNvSpPr>
            <a:spLocks noGrp="1"/>
          </p:cNvSpPr>
          <p:nvPr>
            <p:ph type="title"/>
          </p:nvPr>
        </p:nvSpPr>
        <p:spPr>
          <a:xfrm>
            <a:off x="838200" y="681038"/>
            <a:ext cx="10515600" cy="1584490"/>
          </a:xfrm>
        </p:spPr>
        <p:txBody>
          <a:bodyPr/>
          <a:lstStyle/>
          <a:p>
            <a:r>
              <a:rPr lang="en-US" dirty="0"/>
              <a:t>Governance That Limits Meaningful Participation</a:t>
            </a:r>
          </a:p>
        </p:txBody>
      </p:sp>
      <p:sp>
        <p:nvSpPr>
          <p:cNvPr id="3" name="Content Placeholder 2">
            <a:extLst>
              <a:ext uri="{FF2B5EF4-FFF2-40B4-BE49-F238E27FC236}">
                <a16:creationId xmlns:a16="http://schemas.microsoft.com/office/drawing/2014/main" id="{5F2A804D-482A-F73C-7639-D290F9333F5C}"/>
              </a:ext>
            </a:extLst>
          </p:cNvPr>
          <p:cNvSpPr>
            <a:spLocks noGrp="1"/>
          </p:cNvSpPr>
          <p:nvPr>
            <p:ph idx="1"/>
          </p:nvPr>
        </p:nvSpPr>
        <p:spPr/>
        <p:txBody>
          <a:bodyPr/>
          <a:lstStyle/>
          <a:p>
            <a:pPr marL="0" indent="0">
              <a:buNone/>
            </a:pPr>
            <a:r>
              <a:rPr lang="en-US" dirty="0"/>
              <a:t>This occurs when governments and institutions make decisions that shape places and distribute resources and opportunities without working to get agreement across all of the stakeholders who will be affected by those decisions. </a:t>
            </a:r>
          </a:p>
        </p:txBody>
      </p:sp>
    </p:spTree>
    <p:extLst>
      <p:ext uri="{BB962C8B-B14F-4D97-AF65-F5344CB8AC3E}">
        <p14:creationId xmlns:p14="http://schemas.microsoft.com/office/powerpoint/2010/main" val="369873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A241-1D27-531F-803C-D67246DF3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B5F0B-353A-7C22-26AB-7F350E8B6C23}"/>
              </a:ext>
            </a:extLst>
          </p:cNvPr>
          <p:cNvSpPr>
            <a:spLocks noGrp="1"/>
          </p:cNvSpPr>
          <p:nvPr>
            <p:ph type="title"/>
          </p:nvPr>
        </p:nvSpPr>
        <p:spPr/>
        <p:txBody>
          <a:bodyPr/>
          <a:lstStyle/>
          <a:p>
            <a:r>
              <a:rPr lang="en-US" sz="2400" dirty="0"/>
              <a:t>Recap: </a:t>
            </a:r>
            <a:br>
              <a:rPr lang="en-US" dirty="0"/>
            </a:br>
            <a:r>
              <a:rPr lang="en-US" dirty="0"/>
              <a:t>5 Drivers of Inequity</a:t>
            </a:r>
          </a:p>
        </p:txBody>
      </p:sp>
      <p:pic>
        <p:nvPicPr>
          <p:cNvPr id="4" name="Content Placeholder 3" descr="Graphic with gears labeled income inequality and poverty, governance that limits meaningful participation, disparities in political power, disparities in opportunity, and structural discrimination. These 5 gears are connected to a band labeled &quot;law&quot; and &quot;policy&quot; which are connected to a wheel labeled &quot;health inequity.&quot; The graphic illustrates how the 5 drivers of inequity operate using law and policy to create health inequity.">
            <a:extLst>
              <a:ext uri="{FF2B5EF4-FFF2-40B4-BE49-F238E27FC236}">
                <a16:creationId xmlns:a16="http://schemas.microsoft.com/office/drawing/2014/main" id="{251B31EB-9D31-742C-1398-2A348A8AA8D6}"/>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300818" y="1892300"/>
            <a:ext cx="7590364" cy="4284663"/>
          </a:xfrm>
          <a:prstGeom prst="rect">
            <a:avLst/>
          </a:prstGeom>
        </p:spPr>
      </p:pic>
    </p:spTree>
    <p:extLst>
      <p:ext uri="{BB962C8B-B14F-4D97-AF65-F5344CB8AC3E}">
        <p14:creationId xmlns:p14="http://schemas.microsoft.com/office/powerpoint/2010/main" val="3413584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290B-47C7-2A11-F40C-9CB9F3EF4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9E5D2-0906-3410-67B0-DDD298E31659}"/>
              </a:ext>
            </a:extLst>
          </p:cNvPr>
          <p:cNvSpPr>
            <a:spLocks noGrp="1"/>
          </p:cNvSpPr>
          <p:nvPr>
            <p:ph type="title"/>
          </p:nvPr>
        </p:nvSpPr>
        <p:spPr>
          <a:xfrm>
            <a:off x="838200" y="681038"/>
            <a:ext cx="10515600" cy="1009650"/>
          </a:xfrm>
        </p:spPr>
        <p:txBody>
          <a:bodyPr anchor="b"/>
          <a:lstStyle/>
          <a:p>
            <a:r>
              <a:rPr lang="en-US" dirty="0"/>
              <a:t>What We’ll Discuss</a:t>
            </a:r>
            <a:r>
              <a:rPr lang="en-US" sz="1000" dirty="0">
                <a:solidFill>
                  <a:schemeClr val="bg1"/>
                </a:solidFill>
              </a:rPr>
              <a:t>: How Health Departments Can Support Equity-Centered Policies</a:t>
            </a:r>
          </a:p>
        </p:txBody>
      </p:sp>
      <p:sp>
        <p:nvSpPr>
          <p:cNvPr id="3" name="Content Placeholder 2">
            <a:extLst>
              <a:ext uri="{FF2B5EF4-FFF2-40B4-BE49-F238E27FC236}">
                <a16:creationId xmlns:a16="http://schemas.microsoft.com/office/drawing/2014/main" id="{6AB7C3C7-B748-0866-22F6-8F528B6DFF78}"/>
              </a:ext>
              <a:ext uri="{C183D7F6-B498-43B3-948B-1728B52AA6E4}">
                <adec:decorative xmlns:adec="http://schemas.microsoft.com/office/drawing/2017/decorative" val="1"/>
              </a:ext>
            </a:extLst>
          </p:cNvPr>
          <p:cNvSpPr>
            <a:spLocks noGrp="1"/>
          </p:cNvSpPr>
          <p:nvPr>
            <p:ph idx="1"/>
          </p:nvPr>
        </p:nvSpPr>
        <p:spPr>
          <a:xfrm>
            <a:off x="838199" y="1892105"/>
            <a:ext cx="10694437" cy="4284857"/>
          </a:xfrm>
        </p:spPr>
        <p:txBody>
          <a:bodyPr anchor="ctr">
            <a:normAutofit/>
          </a:bodyPr>
          <a:lstStyle/>
          <a:p>
            <a:pPr marL="514350" indent="-514350">
              <a:buFont typeface="+mj-lt"/>
              <a:buAutoNum type="arabicPeriod"/>
            </a:pPr>
            <a:r>
              <a:rPr lang="en-US" dirty="0"/>
              <a:t>How does the law affect </a:t>
            </a:r>
            <a:r>
              <a:rPr lang="en-US" i="1" dirty="0"/>
              <a:t>health and health equity? </a:t>
            </a:r>
          </a:p>
          <a:p>
            <a:pPr marL="514350" indent="-514350">
              <a:buFont typeface="+mj-lt"/>
              <a:buAutoNum type="arabicPeriod"/>
            </a:pPr>
            <a:r>
              <a:rPr lang="en-US" dirty="0"/>
              <a:t>What are </a:t>
            </a:r>
            <a:r>
              <a:rPr lang="en-US" i="1" dirty="0"/>
              <a:t>the fundamental drivers of inequity?</a:t>
            </a:r>
          </a:p>
          <a:p>
            <a:pPr marL="514350" indent="-514350">
              <a:buFont typeface="+mj-lt"/>
              <a:buAutoNum type="arabicPeriod"/>
            </a:pPr>
            <a:r>
              <a:rPr lang="en-US" b="1" u="sng" dirty="0"/>
              <a:t>How can health departments support </a:t>
            </a:r>
            <a:r>
              <a:rPr lang="en-US" b="1" i="1" u="sng" dirty="0"/>
              <a:t>equity-centered policies?</a:t>
            </a:r>
          </a:p>
          <a:p>
            <a:pPr marL="514350" indent="-514350">
              <a:buFont typeface="+mj-lt"/>
              <a:buAutoNum type="arabicPeriod"/>
            </a:pPr>
            <a:r>
              <a:rPr lang="en-US" dirty="0"/>
              <a:t>How can these concepts be </a:t>
            </a:r>
            <a:r>
              <a:rPr lang="en-US" i="1" dirty="0"/>
              <a:t>applied in practice? </a:t>
            </a:r>
          </a:p>
        </p:txBody>
      </p:sp>
    </p:spTree>
    <p:extLst>
      <p:ext uri="{BB962C8B-B14F-4D97-AF65-F5344CB8AC3E}">
        <p14:creationId xmlns:p14="http://schemas.microsoft.com/office/powerpoint/2010/main" val="146358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F552-5F49-5B78-6A5B-E49ED9E24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DAE69-6E7D-C781-1932-E47CDE77B2A4}"/>
              </a:ext>
            </a:extLst>
          </p:cNvPr>
          <p:cNvSpPr>
            <a:spLocks noGrp="1"/>
          </p:cNvSpPr>
          <p:nvPr>
            <p:ph type="title"/>
          </p:nvPr>
        </p:nvSpPr>
        <p:spPr>
          <a:xfrm>
            <a:off x="838200" y="365125"/>
            <a:ext cx="10515600" cy="1325563"/>
          </a:xfrm>
        </p:spPr>
        <p:txBody>
          <a:bodyPr>
            <a:normAutofit/>
          </a:bodyPr>
          <a:lstStyle/>
          <a:p>
            <a:r>
              <a:rPr lang="en-US" noProof="0" dirty="0"/>
              <a:t>Recap: 10 Essential Public Health Services</a:t>
            </a:r>
            <a:endParaRPr lang="en-US" dirty="0"/>
          </a:p>
        </p:txBody>
      </p:sp>
      <p:pic>
        <p:nvPicPr>
          <p:cNvPr id="12" name="Content Placeholder 26" descr="Diagram illustrating the 10 Essential Public Health Services. At the center is “EQUITY,”  emphasizing its foundational role. Surrounding “EQUITY” are 10 spokes representing the essential public health services. The services are divided into 3 categories: assessment, policy development, and assurance.&#10;&#10;The “ASSESSMENT” section includes:&#10;&#10;1. Assess and monitor population health; and&#10;2. investigate, diagnose and address health hazards and root causes.&#10;&#10;The “POLICY DEVELOPMENT” section includes:&#10;&#10;3. Communicate effectively to inform and education; &#10;4. Strengthen, support, and mobilize communities and partnerships;&#10;5. Create, champion, and implement policies, plan, and laws; and&#10;6. Utilize legal and regulatory actions.&#10;&#10;The “ASSURANCE” section includes:&#10;&#10;7. Enable equitable access;&#10;8. Build a diverse and skilled workforce;&#10;9. Improve and innovate through evaluation, research, and quality improvement; and&#10;10. Build and maintain a strong organization infrastructure for public health.&#10;&#10;The purpose of the diagram is to provide a framework for describing and assessing the quality of public health practice in the United States.">
            <a:extLst>
              <a:ext uri="{FF2B5EF4-FFF2-40B4-BE49-F238E27FC236}">
                <a16:creationId xmlns:a16="http://schemas.microsoft.com/office/drawing/2014/main" id="{B0158045-3ACF-180A-3003-73003D45C01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1234162" y="1825625"/>
            <a:ext cx="4389675" cy="4351338"/>
          </a:xfrm>
        </p:spPr>
      </p:pic>
      <p:sp>
        <p:nvSpPr>
          <p:cNvPr id="3" name="Content Placeholder 2">
            <a:extLst>
              <a:ext uri="{FF2B5EF4-FFF2-40B4-BE49-F238E27FC236}">
                <a16:creationId xmlns:a16="http://schemas.microsoft.com/office/drawing/2014/main" id="{948A7BD1-F250-AF8D-C968-8AE0D009F74D}"/>
              </a:ext>
            </a:extLst>
          </p:cNvPr>
          <p:cNvSpPr>
            <a:spLocks noGrp="1"/>
          </p:cNvSpPr>
          <p:nvPr>
            <p:ph sz="half" idx="2"/>
          </p:nvPr>
        </p:nvSpPr>
        <p:spPr>
          <a:xfrm>
            <a:off x="6172200" y="1825625"/>
            <a:ext cx="5181600" cy="4351338"/>
          </a:xfrm>
        </p:spPr>
        <p:txBody>
          <a:bodyPr anchor="ctr"/>
          <a:lstStyle/>
          <a:p>
            <a:pPr marL="0" indent="0">
              <a:buNone/>
            </a:pPr>
            <a:r>
              <a:rPr lang="en-US" altLang="en-US" noProof="0" dirty="0"/>
              <a:t>Public health officials can engage in a range of activities in alignment with the 10 Essential Public Health Services</a:t>
            </a:r>
          </a:p>
        </p:txBody>
      </p:sp>
    </p:spTree>
    <p:extLst>
      <p:ext uri="{BB962C8B-B14F-4D97-AF65-F5344CB8AC3E}">
        <p14:creationId xmlns:p14="http://schemas.microsoft.com/office/powerpoint/2010/main" val="1039269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5470-4C7B-B8E7-0DB3-4171AA1D170A}"/>
              </a:ext>
            </a:extLst>
          </p:cNvPr>
          <p:cNvSpPr>
            <a:spLocks noGrp="1"/>
          </p:cNvSpPr>
          <p:nvPr>
            <p:ph type="title"/>
          </p:nvPr>
        </p:nvSpPr>
        <p:spPr/>
        <p:txBody>
          <a:bodyPr anchor="t"/>
          <a:lstStyle/>
          <a:p>
            <a:r>
              <a:rPr lang="en-US" dirty="0"/>
              <a:t>How to Support Equitable Policies</a:t>
            </a:r>
          </a:p>
        </p:txBody>
      </p:sp>
      <p:grpSp>
        <p:nvGrpSpPr>
          <p:cNvPr id="6" name="Group 5" descr="Equity practice tip! icon">
            <a:extLst>
              <a:ext uri="{FF2B5EF4-FFF2-40B4-BE49-F238E27FC236}">
                <a16:creationId xmlns:a16="http://schemas.microsoft.com/office/drawing/2014/main" id="{3141CADD-447F-2984-1243-EE59DFB81D48}"/>
              </a:ext>
              <a:ext uri="{C183D7F6-B498-43B3-948B-1728B52AA6E4}">
                <adec:decorative xmlns:adec="http://schemas.microsoft.com/office/drawing/2017/decorative" val="0"/>
              </a:ext>
            </a:extLst>
          </p:cNvPr>
          <p:cNvGrpSpPr/>
          <p:nvPr/>
        </p:nvGrpSpPr>
        <p:grpSpPr>
          <a:xfrm>
            <a:off x="844550" y="5099050"/>
            <a:ext cx="2955663" cy="890148"/>
            <a:chOff x="180623" y="5831725"/>
            <a:chExt cx="2955663" cy="890148"/>
          </a:xfrm>
        </p:grpSpPr>
        <p:sp>
          <p:nvSpPr>
            <p:cNvPr id="8" name="Rectangle 7">
              <a:extLst>
                <a:ext uri="{FF2B5EF4-FFF2-40B4-BE49-F238E27FC236}">
                  <a16:creationId xmlns:a16="http://schemas.microsoft.com/office/drawing/2014/main" id="{2BE0CE2F-E69D-3294-955A-01E5D58AD7BC}"/>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9" name="Picture 8" descr="Icon&#10;&#10;Description automatically generated">
              <a:extLst>
                <a:ext uri="{FF2B5EF4-FFF2-40B4-BE49-F238E27FC236}">
                  <a16:creationId xmlns:a16="http://schemas.microsoft.com/office/drawing/2014/main" id="{2CBDCBC9-8C2F-D764-430A-A32ED6F90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pic>
        <p:nvPicPr>
          <p:cNvPr id="5" name="Content Placeholder 6" descr="Cycle diagram illustrating the Equitable Policies Framework. The steps outlined are engage, assess, identify policy options, educate, and implement. A continuous arrow indicates that this process is iterative and continuous.">
            <a:extLst>
              <a:ext uri="{FF2B5EF4-FFF2-40B4-BE49-F238E27FC236}">
                <a16:creationId xmlns:a16="http://schemas.microsoft.com/office/drawing/2014/main" id="{604A3318-8DDE-B6E0-AE4A-4F4E887019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52919" y="1892300"/>
            <a:ext cx="7486162" cy="4284663"/>
          </a:xfrm>
        </p:spPr>
      </p:pic>
    </p:spTree>
    <p:extLst>
      <p:ext uri="{BB962C8B-B14F-4D97-AF65-F5344CB8AC3E}">
        <p14:creationId xmlns:p14="http://schemas.microsoft.com/office/powerpoint/2010/main" val="3665338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152E-8C59-9969-1632-0059633C0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727B3-C436-CC75-F2EA-DABB10392297}"/>
              </a:ext>
            </a:extLst>
          </p:cNvPr>
          <p:cNvSpPr>
            <a:spLocks noGrp="1"/>
          </p:cNvSpPr>
          <p:nvPr>
            <p:ph type="title"/>
          </p:nvPr>
        </p:nvSpPr>
        <p:spPr>
          <a:xfrm>
            <a:off x="838200" y="365125"/>
            <a:ext cx="10515600" cy="1325563"/>
          </a:xfrm>
        </p:spPr>
        <p:txBody>
          <a:bodyPr/>
          <a:lstStyle/>
          <a:p>
            <a:r>
              <a:rPr lang="en-US" sz="2400" dirty="0"/>
              <a:t>How to Support Equitable Policies:</a:t>
            </a:r>
            <a:br>
              <a:rPr lang="en-US" dirty="0"/>
            </a:br>
            <a:r>
              <a:rPr lang="en-US" dirty="0"/>
              <a:t>Engage</a:t>
            </a:r>
          </a:p>
        </p:txBody>
      </p:sp>
      <p:pic>
        <p:nvPicPr>
          <p:cNvPr id="5" name="Content Placeholder 4" descr="Diagram showing Equitable Policies Framework, with “Engage” highlighted.">
            <a:extLst>
              <a:ext uri="{FF2B5EF4-FFF2-40B4-BE49-F238E27FC236}">
                <a16:creationId xmlns:a16="http://schemas.microsoft.com/office/drawing/2014/main" id="{62D9C999-9F05-59C0-90F7-A107E63306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18858"/>
            <a:ext cx="5181600" cy="2964872"/>
          </a:xfrm>
        </p:spPr>
      </p:pic>
      <p:sp>
        <p:nvSpPr>
          <p:cNvPr id="8" name="Content Placeholder 7">
            <a:extLst>
              <a:ext uri="{FF2B5EF4-FFF2-40B4-BE49-F238E27FC236}">
                <a16:creationId xmlns:a16="http://schemas.microsoft.com/office/drawing/2014/main" id="{84ACFB65-6D99-02A5-CF09-472FFFBBDE7B}"/>
              </a:ext>
            </a:extLst>
          </p:cNvPr>
          <p:cNvSpPr>
            <a:spLocks noGrp="1"/>
          </p:cNvSpPr>
          <p:nvPr>
            <p:ph sz="half" idx="2"/>
          </p:nvPr>
        </p:nvSpPr>
        <p:spPr>
          <a:xfrm>
            <a:off x="6172200" y="1825625"/>
            <a:ext cx="5181600" cy="4351338"/>
          </a:xfrm>
        </p:spPr>
        <p:txBody>
          <a:bodyPr/>
          <a:lstStyle/>
          <a:p>
            <a:pPr marL="0" marR="0" lvl="1" indent="0" algn="l" defTabSz="457200" rtl="0" eaLnBrk="1" fontAlgn="auto" latinLnBrk="0" hangingPunct="1">
              <a:lnSpc>
                <a:spcPct val="100000"/>
              </a:lnSpc>
              <a:spcBef>
                <a:spcPts val="0"/>
              </a:spcBef>
              <a:spcAft>
                <a:spcPts val="1800"/>
              </a:spcAft>
              <a:buClrTx/>
              <a:buSzTx/>
              <a:buFont typeface="Arial"/>
              <a:buNone/>
              <a:tabLst/>
              <a:defRPr/>
            </a:pPr>
            <a:r>
              <a:rPr kumimoji="0" lang="en-US" sz="3200" b="1" i="0" u="none" strike="noStrike" kern="1200" cap="none" spc="0" normalizeH="0" baseline="0" noProof="0" dirty="0">
                <a:ln>
                  <a:noFill/>
                </a:ln>
                <a:solidFill>
                  <a:srgbClr val="1A1A1A"/>
                </a:solidFill>
                <a:effectLst/>
                <a:uLnTx/>
                <a:uFillTx/>
                <a:latin typeface="Calibri" panose="020F0502020204030204"/>
                <a:ea typeface="+mn-ea"/>
                <a:cs typeface="+mn-cs"/>
              </a:rPr>
              <a:t>Community members</a:t>
            </a:r>
          </a:p>
          <a:p>
            <a:pPr marL="342900" marR="0" lvl="1"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A1A1A"/>
                </a:solidFill>
                <a:effectLst/>
                <a:uLnTx/>
                <a:uFillTx/>
                <a:latin typeface="Calibri" panose="020F0502020204030204"/>
                <a:ea typeface="+mn-ea"/>
                <a:cs typeface="+mn-cs"/>
              </a:rPr>
              <a:t>Ensure that engagement is inclusive and representative</a:t>
            </a:r>
          </a:p>
          <a:p>
            <a:pPr marL="342900" marR="0" lvl="1" indent="-342900" algn="l" defTabSz="4572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A1A1A"/>
                </a:solidFill>
                <a:effectLst/>
                <a:uLnTx/>
                <a:uFillTx/>
                <a:latin typeface="Calibri" panose="020F0502020204030204"/>
                <a:ea typeface="+mn-ea"/>
                <a:cs typeface="+mn-cs"/>
              </a:rPr>
              <a:t>Build a foundation of trust</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A1A1A"/>
                </a:solidFill>
                <a:effectLst/>
                <a:uLnTx/>
                <a:uFillTx/>
                <a:latin typeface="Calibri" panose="020F0502020204030204"/>
                <a:ea typeface="+mn-ea"/>
                <a:cs typeface="+mn-cs"/>
              </a:rPr>
              <a:t>Adopt a strengths-based approach </a:t>
            </a:r>
          </a:p>
        </p:txBody>
      </p:sp>
    </p:spTree>
    <p:extLst>
      <p:ext uri="{BB962C8B-B14F-4D97-AF65-F5344CB8AC3E}">
        <p14:creationId xmlns:p14="http://schemas.microsoft.com/office/powerpoint/2010/main" val="42167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a:t>
            </a:r>
          </a:p>
        </p:txBody>
      </p:sp>
      <p:sp>
        <p:nvSpPr>
          <p:cNvPr id="3" name="Content Placeholder 2">
            <a:extLst>
              <a:ext uri="{FF2B5EF4-FFF2-40B4-BE49-F238E27FC236}">
                <a16:creationId xmlns:a16="http://schemas.microsoft.com/office/drawing/2014/main" id="{68C29717-C55A-D513-2453-92B8A3FA9B75}"/>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dirty="0"/>
              <a:t>How does the law affect </a:t>
            </a:r>
            <a:r>
              <a:rPr lang="en-US" i="1" dirty="0"/>
              <a:t>health and health equity? </a:t>
            </a:r>
          </a:p>
          <a:p>
            <a:pPr marL="514350" indent="-514350">
              <a:buFont typeface="+mj-lt"/>
              <a:buAutoNum type="arabicPeriod"/>
            </a:pPr>
            <a:r>
              <a:rPr lang="en-US" dirty="0"/>
              <a:t>What are </a:t>
            </a:r>
            <a:r>
              <a:rPr lang="en-US" i="1" dirty="0"/>
              <a:t>the fundamental drivers of inequity?</a:t>
            </a:r>
          </a:p>
          <a:p>
            <a:pPr marL="514350" indent="-514350">
              <a:buFont typeface="+mj-lt"/>
              <a:buAutoNum type="arabicPeriod"/>
            </a:pPr>
            <a:r>
              <a:rPr lang="en-US" dirty="0"/>
              <a:t>How can health departments support </a:t>
            </a:r>
            <a:r>
              <a:rPr lang="en-US" i="1" dirty="0"/>
              <a:t>equity-centered policies?</a:t>
            </a:r>
          </a:p>
          <a:p>
            <a:pPr marL="514350" indent="-514350">
              <a:buFont typeface="+mj-lt"/>
              <a:buAutoNum type="arabicPeriod"/>
            </a:pPr>
            <a:r>
              <a:rPr lang="en-US" dirty="0"/>
              <a:t>How can these concepts be </a:t>
            </a:r>
            <a:r>
              <a:rPr lang="en-US" i="1" dirty="0"/>
              <a:t>applied in practice? </a:t>
            </a:r>
          </a:p>
        </p:txBody>
      </p:sp>
    </p:spTree>
    <p:extLst>
      <p:ext uri="{BB962C8B-B14F-4D97-AF65-F5344CB8AC3E}">
        <p14:creationId xmlns:p14="http://schemas.microsoft.com/office/powerpoint/2010/main" val="1221661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4C5C-3736-FDAA-E205-4B6135195B96}"/>
              </a:ext>
            </a:extLst>
          </p:cNvPr>
          <p:cNvSpPr>
            <a:spLocks noGrp="1"/>
          </p:cNvSpPr>
          <p:nvPr>
            <p:ph type="title"/>
          </p:nvPr>
        </p:nvSpPr>
        <p:spPr/>
        <p:txBody>
          <a:bodyPr/>
          <a:lstStyle/>
          <a:p>
            <a:r>
              <a:rPr lang="en-US" dirty="0"/>
              <a:t>Community Engagement</a:t>
            </a:r>
          </a:p>
        </p:txBody>
      </p:sp>
      <p:grpSp>
        <p:nvGrpSpPr>
          <p:cNvPr id="8" name="Group 7" descr="Equity practice tip! icon">
            <a:extLst>
              <a:ext uri="{FF2B5EF4-FFF2-40B4-BE49-F238E27FC236}">
                <a16:creationId xmlns:a16="http://schemas.microsoft.com/office/drawing/2014/main" id="{05DC289C-93DE-BB5C-B830-5D45E9DBA29A}"/>
              </a:ext>
              <a:ext uri="{C183D7F6-B498-43B3-948B-1728B52AA6E4}">
                <adec:decorative xmlns:adec="http://schemas.microsoft.com/office/drawing/2017/decorative" val="0"/>
              </a:ext>
            </a:extLst>
          </p:cNvPr>
          <p:cNvGrpSpPr/>
          <p:nvPr/>
        </p:nvGrpSpPr>
        <p:grpSpPr>
          <a:xfrm>
            <a:off x="8567713" y="800540"/>
            <a:ext cx="2955663" cy="890148"/>
            <a:chOff x="180623" y="5831725"/>
            <a:chExt cx="2955663" cy="890148"/>
          </a:xfrm>
        </p:grpSpPr>
        <p:sp>
          <p:nvSpPr>
            <p:cNvPr id="9" name="Rectangle 8">
              <a:extLst>
                <a:ext uri="{FF2B5EF4-FFF2-40B4-BE49-F238E27FC236}">
                  <a16:creationId xmlns:a16="http://schemas.microsoft.com/office/drawing/2014/main" id="{EE59906A-AFCD-854B-3394-B1261AEBA81E}"/>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10" name="Picture 9" descr="Icon&#10;&#10;Description automatically generated">
              <a:extLst>
                <a:ext uri="{FF2B5EF4-FFF2-40B4-BE49-F238E27FC236}">
                  <a16:creationId xmlns:a16="http://schemas.microsoft.com/office/drawing/2014/main" id="{8694C526-08DD-ABDB-93C3-EF087737B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
        <p:nvSpPr>
          <p:cNvPr id="3" name="Content Placeholder 2">
            <a:extLst>
              <a:ext uri="{FF2B5EF4-FFF2-40B4-BE49-F238E27FC236}">
                <a16:creationId xmlns:a16="http://schemas.microsoft.com/office/drawing/2014/main" id="{77DF42E1-9ADC-9D89-7DCF-5DE5C8383D7D}"/>
              </a:ext>
            </a:extLst>
          </p:cNvPr>
          <p:cNvSpPr>
            <a:spLocks noGrp="1"/>
          </p:cNvSpPr>
          <p:nvPr>
            <p:ph type="body" idx="1"/>
          </p:nvPr>
        </p:nvSpPr>
        <p:spPr/>
        <p:txBody>
          <a:bodyPr/>
          <a:lstStyle/>
          <a:p>
            <a:r>
              <a:rPr lang="en-US" sz="3200" dirty="0"/>
              <a:t>At every step, </a:t>
            </a:r>
            <a:r>
              <a:rPr lang="en-US" sz="3200" b="1" dirty="0"/>
              <a:t>engage community members </a:t>
            </a:r>
            <a:r>
              <a:rPr lang="en-US" sz="3200" dirty="0"/>
              <a:t>to ensure that recommendations consider their personal experiences, history, and beliefs.</a:t>
            </a:r>
          </a:p>
        </p:txBody>
      </p:sp>
    </p:spTree>
    <p:extLst>
      <p:ext uri="{BB962C8B-B14F-4D97-AF65-F5344CB8AC3E}">
        <p14:creationId xmlns:p14="http://schemas.microsoft.com/office/powerpoint/2010/main" val="1975060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E5FC-0764-4E5E-8B55-69B440635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D0AD0-9FB5-2258-87D4-44DB22E6BC07}"/>
              </a:ext>
            </a:extLst>
          </p:cNvPr>
          <p:cNvSpPr>
            <a:spLocks noGrp="1"/>
          </p:cNvSpPr>
          <p:nvPr>
            <p:ph type="title"/>
          </p:nvPr>
        </p:nvSpPr>
        <p:spPr>
          <a:xfrm>
            <a:off x="838200" y="365125"/>
            <a:ext cx="10515600" cy="1325563"/>
          </a:xfrm>
        </p:spPr>
        <p:txBody>
          <a:bodyPr/>
          <a:lstStyle/>
          <a:p>
            <a:r>
              <a:rPr lang="en-US" sz="2400" dirty="0"/>
              <a:t>How to Support Equitable Policies:</a:t>
            </a:r>
            <a:br>
              <a:rPr lang="en-US" dirty="0"/>
            </a:br>
            <a:r>
              <a:rPr lang="en-US" dirty="0"/>
              <a:t>Cross-sector Partnerships</a:t>
            </a:r>
          </a:p>
        </p:txBody>
      </p:sp>
      <p:pic>
        <p:nvPicPr>
          <p:cNvPr id="5" name="Content Placeholder 4" descr="Diagram showing Equitable Policies Framework, with “Engage” highlighted.">
            <a:extLst>
              <a:ext uri="{FF2B5EF4-FFF2-40B4-BE49-F238E27FC236}">
                <a16:creationId xmlns:a16="http://schemas.microsoft.com/office/drawing/2014/main" id="{820F828D-126D-3648-3BA7-93DA73B9AB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18858"/>
            <a:ext cx="5181600" cy="2964872"/>
          </a:xfrm>
        </p:spPr>
      </p:pic>
      <p:sp>
        <p:nvSpPr>
          <p:cNvPr id="8" name="Content Placeholder 7">
            <a:extLst>
              <a:ext uri="{FF2B5EF4-FFF2-40B4-BE49-F238E27FC236}">
                <a16:creationId xmlns:a16="http://schemas.microsoft.com/office/drawing/2014/main" id="{ABD00C6F-E0AB-1935-6BF5-4AB1AD5D474C}"/>
              </a:ext>
            </a:extLst>
          </p:cNvPr>
          <p:cNvSpPr>
            <a:spLocks noGrp="1"/>
          </p:cNvSpPr>
          <p:nvPr>
            <p:ph sz="half" idx="2"/>
          </p:nvPr>
        </p:nvSpPr>
        <p:spPr>
          <a:xfrm>
            <a:off x="6172200" y="1825625"/>
            <a:ext cx="5181600" cy="4351338"/>
          </a:xfrm>
        </p:spPr>
        <p:txBody>
          <a:bodyPr anchor="ctr"/>
          <a:lstStyle/>
          <a:p>
            <a:pPr marL="0" lvl="1" indent="0">
              <a:spcBef>
                <a:spcPts val="0"/>
              </a:spcBef>
              <a:spcAft>
                <a:spcPts val="1800"/>
              </a:spcAft>
              <a:buNone/>
              <a:defRPr/>
            </a:pPr>
            <a:r>
              <a:rPr lang="en-US" b="1" dirty="0">
                <a:solidFill>
                  <a:srgbClr val="1A1A1A"/>
                </a:solidFill>
              </a:rPr>
              <a:t>Cross-sector partners </a:t>
            </a:r>
          </a:p>
          <a:p>
            <a:pPr marL="231775" lvl="1" indent="-231775">
              <a:spcBef>
                <a:spcPts val="0"/>
              </a:spcBef>
              <a:spcAft>
                <a:spcPts val="1800"/>
              </a:spcAft>
              <a:buFont typeface="Arial" panose="020B0604020202020204" pitchFamily="34" charset="0"/>
              <a:buChar char="•"/>
              <a:defRPr/>
            </a:pPr>
            <a:r>
              <a:rPr lang="en-US" dirty="0">
                <a:solidFill>
                  <a:srgbClr val="1A1A1A"/>
                </a:solidFill>
              </a:rPr>
              <a:t>Address complex and multifaceted systems that affect public health.</a:t>
            </a:r>
          </a:p>
          <a:p>
            <a:pPr marL="231775" lvl="1" indent="-231775">
              <a:spcBef>
                <a:spcPts val="0"/>
              </a:spcBef>
              <a:spcAft>
                <a:spcPts val="1800"/>
              </a:spcAft>
              <a:buFont typeface="Arial" panose="020B0604020202020204" pitchFamily="34" charset="0"/>
              <a:buChar char="•"/>
              <a:defRPr/>
            </a:pPr>
            <a:r>
              <a:rPr lang="en-US" dirty="0">
                <a:solidFill>
                  <a:srgbClr val="1A1A1A"/>
                </a:solidFill>
              </a:rPr>
              <a:t>Leverage varied types of experience and resources.</a:t>
            </a:r>
          </a:p>
        </p:txBody>
      </p:sp>
    </p:spTree>
    <p:extLst>
      <p:ext uri="{BB962C8B-B14F-4D97-AF65-F5344CB8AC3E}">
        <p14:creationId xmlns:p14="http://schemas.microsoft.com/office/powerpoint/2010/main" val="182809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82FD-EA06-DC7A-B48B-BA1243948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20500-E45E-6C40-3163-FFEF1EC03112}"/>
              </a:ext>
            </a:extLst>
          </p:cNvPr>
          <p:cNvSpPr>
            <a:spLocks noGrp="1"/>
          </p:cNvSpPr>
          <p:nvPr>
            <p:ph type="title"/>
          </p:nvPr>
        </p:nvSpPr>
        <p:spPr/>
        <p:txBody>
          <a:bodyPr/>
          <a:lstStyle/>
          <a:p>
            <a:r>
              <a:rPr lang="en-US" sz="2400" dirty="0"/>
              <a:t>How to Support Equitable Policies:</a:t>
            </a:r>
            <a:br>
              <a:rPr lang="en-US" dirty="0"/>
            </a:br>
            <a:r>
              <a:rPr lang="en-US" dirty="0"/>
              <a:t>Assess</a:t>
            </a:r>
          </a:p>
        </p:txBody>
      </p:sp>
      <p:pic>
        <p:nvPicPr>
          <p:cNvPr id="7" name="Content Placeholder 6" descr="Diagram showing Equitable Policies Framework, with “Assess” highlighted.">
            <a:extLst>
              <a:ext uri="{FF2B5EF4-FFF2-40B4-BE49-F238E27FC236}">
                <a16:creationId xmlns:a16="http://schemas.microsoft.com/office/drawing/2014/main" id="{F7ABF722-B0E2-03A6-5E64-ECC5B507DBD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18858"/>
            <a:ext cx="5181600" cy="2964872"/>
          </a:xfrm>
        </p:spPr>
      </p:pic>
      <p:sp>
        <p:nvSpPr>
          <p:cNvPr id="3" name="Content Placeholder 2">
            <a:extLst>
              <a:ext uri="{FF2B5EF4-FFF2-40B4-BE49-F238E27FC236}">
                <a16:creationId xmlns:a16="http://schemas.microsoft.com/office/drawing/2014/main" id="{26D58469-2F18-60E8-D4FE-3DCF10B5610C}"/>
              </a:ext>
            </a:extLst>
          </p:cNvPr>
          <p:cNvSpPr>
            <a:spLocks noGrp="1"/>
          </p:cNvSpPr>
          <p:nvPr>
            <p:ph sz="half" idx="2"/>
          </p:nvPr>
        </p:nvSpPr>
        <p:spPr/>
        <p:txBody>
          <a:bodyPr anchor="ctr"/>
          <a:lstStyle/>
          <a:p>
            <a:pPr marL="0" lvl="1" indent="0">
              <a:spcBef>
                <a:spcPts val="0"/>
              </a:spcBef>
              <a:spcAft>
                <a:spcPts val="1800"/>
              </a:spcAft>
              <a:buNone/>
              <a:defRPr/>
            </a:pPr>
            <a:r>
              <a:rPr lang="en-US" b="1" dirty="0">
                <a:solidFill>
                  <a:srgbClr val="1A1A1A"/>
                </a:solidFill>
              </a:rPr>
              <a:t>Key Questions</a:t>
            </a:r>
          </a:p>
          <a:p>
            <a:pPr marL="231775" lvl="1" indent="-231775">
              <a:spcBef>
                <a:spcPts val="0"/>
              </a:spcBef>
              <a:spcAft>
                <a:spcPts val="1800"/>
              </a:spcAft>
              <a:buFont typeface="Arial" panose="020B0604020202020204" pitchFamily="34" charset="0"/>
              <a:buChar char="•"/>
              <a:defRPr/>
            </a:pPr>
            <a:r>
              <a:rPr lang="en-US" dirty="0">
                <a:solidFill>
                  <a:srgbClr val="1A1A1A"/>
                </a:solidFill>
              </a:rPr>
              <a:t>What is the problem?</a:t>
            </a:r>
          </a:p>
          <a:p>
            <a:pPr marL="231775" lvl="1" indent="-231775">
              <a:spcBef>
                <a:spcPts val="0"/>
              </a:spcBef>
              <a:spcAft>
                <a:spcPts val="1800"/>
              </a:spcAft>
              <a:buFont typeface="Arial" panose="020B0604020202020204" pitchFamily="34" charset="0"/>
              <a:buChar char="•"/>
              <a:defRPr/>
            </a:pPr>
            <a:r>
              <a:rPr lang="en-US" dirty="0">
                <a:solidFill>
                  <a:srgbClr val="1A1A1A"/>
                </a:solidFill>
              </a:rPr>
              <a:t>What data are there?</a:t>
            </a:r>
          </a:p>
          <a:p>
            <a:pPr marL="231775" lvl="1" indent="-231775">
              <a:spcBef>
                <a:spcPts val="0"/>
              </a:spcBef>
              <a:spcAft>
                <a:spcPts val="1800"/>
              </a:spcAft>
              <a:buFont typeface="Arial" panose="020B0604020202020204" pitchFamily="34" charset="0"/>
              <a:buChar char="•"/>
              <a:defRPr/>
            </a:pPr>
            <a:r>
              <a:rPr lang="en-US" dirty="0">
                <a:solidFill>
                  <a:srgbClr val="1A1A1A"/>
                </a:solidFill>
              </a:rPr>
              <a:t>What solutions are there?</a:t>
            </a:r>
          </a:p>
          <a:p>
            <a:pPr marL="231775" lvl="1" indent="-231775">
              <a:spcBef>
                <a:spcPts val="0"/>
              </a:spcBef>
              <a:spcAft>
                <a:spcPts val="1800"/>
              </a:spcAft>
              <a:buFont typeface="Arial" panose="020B0604020202020204" pitchFamily="34" charset="0"/>
              <a:buChar char="•"/>
              <a:defRPr/>
            </a:pPr>
            <a:r>
              <a:rPr lang="en-US" dirty="0">
                <a:solidFill>
                  <a:srgbClr val="1A1A1A"/>
                </a:solidFill>
              </a:rPr>
              <a:t>What is the community, government, and institutional readiness for change?</a:t>
            </a:r>
          </a:p>
        </p:txBody>
      </p:sp>
    </p:spTree>
    <p:extLst>
      <p:ext uri="{BB962C8B-B14F-4D97-AF65-F5344CB8AC3E}">
        <p14:creationId xmlns:p14="http://schemas.microsoft.com/office/powerpoint/2010/main" val="2024634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859B-1C0E-F99E-07AB-5CCA96B275E7}"/>
              </a:ext>
            </a:extLst>
          </p:cNvPr>
          <p:cNvSpPr>
            <a:spLocks noGrp="1"/>
          </p:cNvSpPr>
          <p:nvPr>
            <p:ph type="title"/>
          </p:nvPr>
        </p:nvSpPr>
        <p:spPr>
          <a:xfrm>
            <a:off x="831850" y="822961"/>
            <a:ext cx="10515600" cy="2103120"/>
          </a:xfrm>
        </p:spPr>
        <p:txBody>
          <a:bodyPr/>
          <a:lstStyle/>
          <a:p>
            <a:r>
              <a:rPr lang="en-US" sz="4400" dirty="0"/>
              <a:t>Understanding the Roots of the Problem</a:t>
            </a:r>
            <a:endParaRPr lang="en-US" dirty="0"/>
          </a:p>
        </p:txBody>
      </p:sp>
      <p:grpSp>
        <p:nvGrpSpPr>
          <p:cNvPr id="5" name="Group 4" descr="Equity practice tip! icon">
            <a:extLst>
              <a:ext uri="{FF2B5EF4-FFF2-40B4-BE49-F238E27FC236}">
                <a16:creationId xmlns:a16="http://schemas.microsoft.com/office/drawing/2014/main" id="{ED9A1F19-E37D-42ED-2E1F-80F0749B1095}"/>
              </a:ext>
              <a:ext uri="{C183D7F6-B498-43B3-948B-1728B52AA6E4}">
                <adec:decorative xmlns:adec="http://schemas.microsoft.com/office/drawing/2017/decorative" val="0"/>
              </a:ext>
            </a:extLst>
          </p:cNvPr>
          <p:cNvGrpSpPr/>
          <p:nvPr/>
        </p:nvGrpSpPr>
        <p:grpSpPr>
          <a:xfrm>
            <a:off x="8567713" y="800540"/>
            <a:ext cx="2955663" cy="890148"/>
            <a:chOff x="180623" y="5831725"/>
            <a:chExt cx="2955663" cy="890148"/>
          </a:xfrm>
        </p:grpSpPr>
        <p:sp>
          <p:nvSpPr>
            <p:cNvPr id="6" name="Rectangle 5">
              <a:extLst>
                <a:ext uri="{FF2B5EF4-FFF2-40B4-BE49-F238E27FC236}">
                  <a16:creationId xmlns:a16="http://schemas.microsoft.com/office/drawing/2014/main" id="{37C741EC-8655-C655-A584-361F03F9F1A3}"/>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7" name="Picture 6" descr="Icon&#10;&#10;Description automatically generated">
              <a:extLst>
                <a:ext uri="{FF2B5EF4-FFF2-40B4-BE49-F238E27FC236}">
                  <a16:creationId xmlns:a16="http://schemas.microsoft.com/office/drawing/2014/main" id="{EBCD238A-9F10-EB1E-923C-5245AD52D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
        <p:nvSpPr>
          <p:cNvPr id="3" name="Content Placeholder 2">
            <a:extLst>
              <a:ext uri="{FF2B5EF4-FFF2-40B4-BE49-F238E27FC236}">
                <a16:creationId xmlns:a16="http://schemas.microsoft.com/office/drawing/2014/main" id="{4759FD5E-81DF-445B-3645-08E54404712B}"/>
              </a:ext>
            </a:extLst>
          </p:cNvPr>
          <p:cNvSpPr>
            <a:spLocks noGrp="1"/>
          </p:cNvSpPr>
          <p:nvPr>
            <p:ph type="body" idx="1"/>
          </p:nvPr>
        </p:nvSpPr>
        <p:spPr>
          <a:xfrm>
            <a:off x="831850" y="3535680"/>
            <a:ext cx="10515600" cy="2553971"/>
          </a:xfrm>
        </p:spPr>
        <p:txBody>
          <a:bodyPr/>
          <a:lstStyle/>
          <a:p>
            <a:pPr marL="457200" indent="-457200">
              <a:buFont typeface="Arial" panose="020B0604020202020204" pitchFamily="34" charset="0"/>
              <a:buChar char="•"/>
            </a:pPr>
            <a:r>
              <a:rPr lang="en-US" dirty="0"/>
              <a:t>Who has been harmed or omitted?</a:t>
            </a:r>
          </a:p>
          <a:p>
            <a:pPr marL="457200" indent="-457200">
              <a:buFont typeface="Arial" panose="020B0604020202020204" pitchFamily="34" charset="0"/>
              <a:buChar char="•"/>
            </a:pPr>
            <a:r>
              <a:rPr lang="en-US" dirty="0"/>
              <a:t>Who stands to benefit, and how?</a:t>
            </a:r>
          </a:p>
          <a:p>
            <a:pPr marL="457200" indent="-457200">
              <a:buFont typeface="Arial" panose="020B0604020202020204" pitchFamily="34" charset="0"/>
              <a:buChar char="•"/>
            </a:pPr>
            <a:r>
              <a:rPr lang="en-US" dirty="0"/>
              <a:t>How can inequity be repaired?</a:t>
            </a:r>
          </a:p>
        </p:txBody>
      </p:sp>
    </p:spTree>
    <p:extLst>
      <p:ext uri="{BB962C8B-B14F-4D97-AF65-F5344CB8AC3E}">
        <p14:creationId xmlns:p14="http://schemas.microsoft.com/office/powerpoint/2010/main" val="591939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01C1-497D-2498-FE8E-12EEB483FF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2022A6-F9D5-FCAA-BE6E-F3667B1935C4}"/>
              </a:ext>
            </a:extLst>
          </p:cNvPr>
          <p:cNvSpPr>
            <a:spLocks noGrp="1"/>
          </p:cNvSpPr>
          <p:nvPr>
            <p:ph type="title"/>
          </p:nvPr>
        </p:nvSpPr>
        <p:spPr>
          <a:xfrm>
            <a:off x="831849" y="822325"/>
            <a:ext cx="10245453" cy="5242573"/>
          </a:xfrm>
        </p:spPr>
        <p:txBody>
          <a:bodyPr anchor="ctr"/>
          <a:lstStyle/>
          <a:p>
            <a:r>
              <a:rPr lang="en-US" sz="3000" dirty="0"/>
              <a:t>Example:</a:t>
            </a:r>
            <a:br>
              <a:rPr lang="en-US" dirty="0"/>
            </a:br>
            <a:r>
              <a:rPr lang="en-US" sz="5000" dirty="0"/>
              <a:t>Greenville, South Carolina’s Build Trust, Build Health Initiative</a:t>
            </a:r>
          </a:p>
        </p:txBody>
      </p:sp>
    </p:spTree>
    <p:extLst>
      <p:ext uri="{BB962C8B-B14F-4D97-AF65-F5344CB8AC3E}">
        <p14:creationId xmlns:p14="http://schemas.microsoft.com/office/powerpoint/2010/main" val="3219044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E98C-6E19-DDE2-FE26-A3E4A5C80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A3DE8-071F-C352-B63C-A197557563F3}"/>
              </a:ext>
            </a:extLst>
          </p:cNvPr>
          <p:cNvSpPr>
            <a:spLocks noGrp="1"/>
          </p:cNvSpPr>
          <p:nvPr>
            <p:ph type="title"/>
          </p:nvPr>
        </p:nvSpPr>
        <p:spPr/>
        <p:txBody>
          <a:bodyPr/>
          <a:lstStyle/>
          <a:p>
            <a:r>
              <a:rPr lang="en-US" sz="2400" dirty="0"/>
              <a:t>How to Support Equitable Policies:</a:t>
            </a:r>
            <a:br>
              <a:rPr lang="en-US" dirty="0"/>
            </a:br>
            <a:r>
              <a:rPr lang="en-US" dirty="0"/>
              <a:t>Identify Policy Options</a:t>
            </a:r>
          </a:p>
        </p:txBody>
      </p:sp>
      <p:pic>
        <p:nvPicPr>
          <p:cNvPr id="5" name="Content Placeholder 4" descr="Diagram showing Equitable Policies Framework, with “Identify Policy Options” highlighted.">
            <a:extLst>
              <a:ext uri="{FF2B5EF4-FFF2-40B4-BE49-F238E27FC236}">
                <a16:creationId xmlns:a16="http://schemas.microsoft.com/office/drawing/2014/main" id="{676DB00C-929E-B3BB-4220-128235055C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2643" y="1892300"/>
            <a:ext cx="7486714" cy="4284663"/>
          </a:xfrm>
        </p:spPr>
      </p:pic>
    </p:spTree>
    <p:extLst>
      <p:ext uri="{BB962C8B-B14F-4D97-AF65-F5344CB8AC3E}">
        <p14:creationId xmlns:p14="http://schemas.microsoft.com/office/powerpoint/2010/main" val="2833424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3097-B8C7-A47B-CA39-E110EB2A487B}"/>
              </a:ext>
            </a:extLst>
          </p:cNvPr>
          <p:cNvSpPr>
            <a:spLocks noGrp="1"/>
          </p:cNvSpPr>
          <p:nvPr>
            <p:ph type="title"/>
          </p:nvPr>
        </p:nvSpPr>
        <p:spPr>
          <a:xfrm>
            <a:off x="838200" y="681038"/>
            <a:ext cx="10515600" cy="1009650"/>
          </a:xfrm>
        </p:spPr>
        <p:txBody>
          <a:bodyPr/>
          <a:lstStyle/>
          <a:p>
            <a:r>
              <a:rPr lang="en-US" noProof="0" dirty="0"/>
              <a:t>Know Your Legal Authority</a:t>
            </a:r>
            <a:endParaRPr lang="en-US" dirty="0"/>
          </a:p>
        </p:txBody>
      </p:sp>
      <p:sp>
        <p:nvSpPr>
          <p:cNvPr id="5" name="Content Placeholder 4">
            <a:extLst>
              <a:ext uri="{FF2B5EF4-FFF2-40B4-BE49-F238E27FC236}">
                <a16:creationId xmlns:a16="http://schemas.microsoft.com/office/drawing/2014/main" id="{479B917F-32DB-CF8F-AC76-F74F234D8A5B}"/>
              </a:ext>
            </a:extLst>
          </p:cNvPr>
          <p:cNvSpPr>
            <a:spLocks noGrp="1"/>
          </p:cNvSpPr>
          <p:nvPr>
            <p:ph idx="1"/>
          </p:nvPr>
        </p:nvSpPr>
        <p:spPr>
          <a:xfrm>
            <a:off x="838200" y="1892105"/>
            <a:ext cx="10515600" cy="4284857"/>
          </a:xfrm>
        </p:spPr>
        <p:txBody>
          <a:bodyPr/>
          <a:lstStyle/>
          <a:p>
            <a:r>
              <a:rPr lang="en-US" dirty="0"/>
              <a:t>What is the scope of your legal authority?</a:t>
            </a:r>
          </a:p>
          <a:p>
            <a:r>
              <a:rPr lang="en-US" dirty="0"/>
              <a:t>Does it balance the common good with individual rights?</a:t>
            </a:r>
          </a:p>
          <a:p>
            <a:r>
              <a:rPr lang="en-US" dirty="0"/>
              <a:t>Is the policy preempted?</a:t>
            </a:r>
          </a:p>
          <a:p>
            <a:r>
              <a:rPr lang="en-US" dirty="0"/>
              <a:t>Is it politically feasible?</a:t>
            </a:r>
          </a:p>
        </p:txBody>
      </p:sp>
    </p:spTree>
    <p:extLst>
      <p:ext uri="{BB962C8B-B14F-4D97-AF65-F5344CB8AC3E}">
        <p14:creationId xmlns:p14="http://schemas.microsoft.com/office/powerpoint/2010/main" val="2182764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39F51-C472-E4D1-4280-2C5306D8E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420B1-8D33-B572-FD57-6879820A673B}"/>
              </a:ext>
            </a:extLst>
          </p:cNvPr>
          <p:cNvSpPr>
            <a:spLocks noGrp="1"/>
          </p:cNvSpPr>
          <p:nvPr>
            <p:ph type="title"/>
          </p:nvPr>
        </p:nvSpPr>
        <p:spPr>
          <a:xfrm>
            <a:off x="831850" y="822960"/>
            <a:ext cx="10515600" cy="2792437"/>
          </a:xfrm>
        </p:spPr>
        <p:txBody>
          <a:bodyPr anchor="b"/>
          <a:lstStyle/>
          <a:p>
            <a:r>
              <a:rPr lang="en-US" dirty="0"/>
              <a:t>Legal Epidemiology</a:t>
            </a:r>
          </a:p>
        </p:txBody>
      </p:sp>
      <p:grpSp>
        <p:nvGrpSpPr>
          <p:cNvPr id="9" name="Group 8" descr="Equity practice tip! icon">
            <a:extLst>
              <a:ext uri="{FF2B5EF4-FFF2-40B4-BE49-F238E27FC236}">
                <a16:creationId xmlns:a16="http://schemas.microsoft.com/office/drawing/2014/main" id="{887194DC-ED4A-A222-7938-A864BB02C189}"/>
              </a:ext>
              <a:ext uri="{C183D7F6-B498-43B3-948B-1728B52AA6E4}">
                <adec:decorative xmlns:adec="http://schemas.microsoft.com/office/drawing/2017/decorative" val="0"/>
              </a:ext>
            </a:extLst>
          </p:cNvPr>
          <p:cNvGrpSpPr/>
          <p:nvPr/>
        </p:nvGrpSpPr>
        <p:grpSpPr>
          <a:xfrm>
            <a:off x="8567713" y="800540"/>
            <a:ext cx="2955663" cy="890148"/>
            <a:chOff x="180623" y="5831725"/>
            <a:chExt cx="2955663" cy="890148"/>
          </a:xfrm>
        </p:grpSpPr>
        <p:sp>
          <p:nvSpPr>
            <p:cNvPr id="10" name="Rectangle 9">
              <a:extLst>
                <a:ext uri="{FF2B5EF4-FFF2-40B4-BE49-F238E27FC236}">
                  <a16:creationId xmlns:a16="http://schemas.microsoft.com/office/drawing/2014/main" id="{8AA03779-87C8-0DFD-AFFD-0A916FF64981}"/>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11" name="Picture 10" descr="Icon&#10;&#10;Description automatically generated">
              <a:extLst>
                <a:ext uri="{FF2B5EF4-FFF2-40B4-BE49-F238E27FC236}">
                  <a16:creationId xmlns:a16="http://schemas.microsoft.com/office/drawing/2014/main" id="{9B701516-B1A6-F1D8-06F0-E6DFE320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
        <p:nvSpPr>
          <p:cNvPr id="6" name="Text Placeholder 5">
            <a:extLst>
              <a:ext uri="{FF2B5EF4-FFF2-40B4-BE49-F238E27FC236}">
                <a16:creationId xmlns:a16="http://schemas.microsoft.com/office/drawing/2014/main" id="{4D59053F-4BF0-8FBA-34B5-844C19219E76}"/>
              </a:ext>
            </a:extLst>
          </p:cNvPr>
          <p:cNvSpPr>
            <a:spLocks noGrp="1"/>
          </p:cNvSpPr>
          <p:nvPr>
            <p:ph type="body" idx="1"/>
          </p:nvPr>
        </p:nvSpPr>
        <p:spPr>
          <a:xfrm>
            <a:off x="831850" y="4107767"/>
            <a:ext cx="10515600" cy="1981884"/>
          </a:xfrm>
        </p:spPr>
        <p:txBody>
          <a:bodyPr/>
          <a:lstStyle/>
          <a:p>
            <a:r>
              <a:rPr lang="en-US" dirty="0"/>
              <a:t>A tool for equitable policymaking</a:t>
            </a:r>
          </a:p>
        </p:txBody>
      </p:sp>
    </p:spTree>
    <p:extLst>
      <p:ext uri="{BB962C8B-B14F-4D97-AF65-F5344CB8AC3E}">
        <p14:creationId xmlns:p14="http://schemas.microsoft.com/office/powerpoint/2010/main" val="3604691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1AEBA-2AB1-51E3-2272-44C00AE69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C19A0-BA43-19B5-D9EB-B301A8D0A82A}"/>
              </a:ext>
            </a:extLst>
          </p:cNvPr>
          <p:cNvSpPr>
            <a:spLocks noGrp="1"/>
          </p:cNvSpPr>
          <p:nvPr>
            <p:ph type="title"/>
          </p:nvPr>
        </p:nvSpPr>
        <p:spPr/>
        <p:txBody>
          <a:bodyPr/>
          <a:lstStyle/>
          <a:p>
            <a:r>
              <a:rPr lang="en-US" sz="2400" dirty="0"/>
              <a:t>How to Support Equitable Policies:</a:t>
            </a:r>
            <a:br>
              <a:rPr lang="en-US" dirty="0"/>
            </a:br>
            <a:r>
              <a:rPr lang="en-US" dirty="0"/>
              <a:t>Educate</a:t>
            </a:r>
          </a:p>
        </p:txBody>
      </p:sp>
      <p:pic>
        <p:nvPicPr>
          <p:cNvPr id="5" name="Content Placeholder 4" descr="Diagram showing Equitable Policies Framework, with “Educate” highlighted.">
            <a:extLst>
              <a:ext uri="{FF2B5EF4-FFF2-40B4-BE49-F238E27FC236}">
                <a16:creationId xmlns:a16="http://schemas.microsoft.com/office/drawing/2014/main" id="{9E654BC9-E097-A4E5-92FB-64656421D7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2643" y="1892300"/>
            <a:ext cx="7486714" cy="4284663"/>
          </a:xfrm>
        </p:spPr>
      </p:pic>
    </p:spTree>
    <p:extLst>
      <p:ext uri="{BB962C8B-B14F-4D97-AF65-F5344CB8AC3E}">
        <p14:creationId xmlns:p14="http://schemas.microsoft.com/office/powerpoint/2010/main" val="1722581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DC4A-E731-5301-7AB3-82391CA55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6A3A0-584B-2525-F419-F9F4A3148500}"/>
              </a:ext>
            </a:extLst>
          </p:cNvPr>
          <p:cNvSpPr>
            <a:spLocks noGrp="1"/>
          </p:cNvSpPr>
          <p:nvPr>
            <p:ph type="title"/>
          </p:nvPr>
        </p:nvSpPr>
        <p:spPr/>
        <p:txBody>
          <a:bodyPr/>
          <a:lstStyle/>
          <a:p>
            <a:r>
              <a:rPr lang="en-US" sz="2400" dirty="0"/>
              <a:t>How to Support Equitable Policies:</a:t>
            </a:r>
            <a:br>
              <a:rPr lang="en-US" dirty="0"/>
            </a:br>
            <a:r>
              <a:rPr lang="en-US" dirty="0"/>
              <a:t>Implement</a:t>
            </a:r>
          </a:p>
        </p:txBody>
      </p:sp>
      <p:pic>
        <p:nvPicPr>
          <p:cNvPr id="7" name="Content Placeholder 6" descr="Diagram showing Equitable Policies Framework, with “Implement” highlighted.">
            <a:extLst>
              <a:ext uri="{FF2B5EF4-FFF2-40B4-BE49-F238E27FC236}">
                <a16:creationId xmlns:a16="http://schemas.microsoft.com/office/drawing/2014/main" id="{8863F11B-1CFE-5475-2D3A-ABB88A243B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2643" y="1892300"/>
            <a:ext cx="7486714" cy="4284663"/>
          </a:xfrm>
        </p:spPr>
      </p:pic>
    </p:spTree>
    <p:extLst>
      <p:ext uri="{BB962C8B-B14F-4D97-AF65-F5344CB8AC3E}">
        <p14:creationId xmlns:p14="http://schemas.microsoft.com/office/powerpoint/2010/main" val="257059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D2C1-4662-2E3C-73B9-C998BD2CE663}"/>
              </a:ext>
            </a:extLst>
          </p:cNvPr>
          <p:cNvSpPr>
            <a:spLocks noGrp="1"/>
          </p:cNvSpPr>
          <p:nvPr>
            <p:ph type="title"/>
          </p:nvPr>
        </p:nvSpPr>
        <p:spPr>
          <a:xfrm>
            <a:off x="831850" y="822960"/>
            <a:ext cx="10515600" cy="2792437"/>
          </a:xfrm>
        </p:spPr>
        <p:txBody>
          <a:bodyPr/>
          <a:lstStyle/>
          <a:p>
            <a:r>
              <a:rPr lang="en-US" dirty="0"/>
              <a:t>Centering Equity</a:t>
            </a:r>
          </a:p>
        </p:txBody>
      </p:sp>
      <p:sp>
        <p:nvSpPr>
          <p:cNvPr id="3" name="Content Placeholder 2">
            <a:extLst>
              <a:ext uri="{FF2B5EF4-FFF2-40B4-BE49-F238E27FC236}">
                <a16:creationId xmlns:a16="http://schemas.microsoft.com/office/drawing/2014/main" id="{B91FD8D1-63D5-9B1A-230D-15C5CD3FB743}"/>
              </a:ext>
            </a:extLst>
          </p:cNvPr>
          <p:cNvSpPr>
            <a:spLocks noGrp="1"/>
          </p:cNvSpPr>
          <p:nvPr>
            <p:ph type="body" idx="1"/>
          </p:nvPr>
        </p:nvSpPr>
        <p:spPr>
          <a:xfrm>
            <a:off x="831850" y="4107767"/>
            <a:ext cx="10515600" cy="1981884"/>
          </a:xfrm>
        </p:spPr>
        <p:txBody>
          <a:bodyPr>
            <a:normAutofit/>
          </a:bodyPr>
          <a:lstStyle/>
          <a:p>
            <a:pPr marL="0" indent="0">
              <a:buNone/>
            </a:pPr>
            <a:r>
              <a:rPr lang="en-US" sz="2600" dirty="0"/>
              <a:t>We’ll use this icon to highlight opportunities to center equity in your work.</a:t>
            </a:r>
          </a:p>
        </p:txBody>
      </p:sp>
      <p:grpSp>
        <p:nvGrpSpPr>
          <p:cNvPr id="4" name="Group 3" descr="Equity practice tip! icon">
            <a:extLst>
              <a:ext uri="{FF2B5EF4-FFF2-40B4-BE49-F238E27FC236}">
                <a16:creationId xmlns:a16="http://schemas.microsoft.com/office/drawing/2014/main" id="{607881AF-64A9-EF95-C344-F32691FB8A46}"/>
              </a:ext>
              <a:ext uri="{C183D7F6-B498-43B3-948B-1728B52AA6E4}">
                <adec:decorative xmlns:adec="http://schemas.microsoft.com/office/drawing/2017/decorative" val="0"/>
              </a:ext>
            </a:extLst>
          </p:cNvPr>
          <p:cNvGrpSpPr/>
          <p:nvPr/>
        </p:nvGrpSpPr>
        <p:grpSpPr>
          <a:xfrm>
            <a:off x="844550" y="5099050"/>
            <a:ext cx="2955663" cy="890148"/>
            <a:chOff x="180623" y="5831725"/>
            <a:chExt cx="2955663" cy="890148"/>
          </a:xfrm>
        </p:grpSpPr>
        <p:sp>
          <p:nvSpPr>
            <p:cNvPr id="5" name="Rectangle 4">
              <a:extLst>
                <a:ext uri="{FF2B5EF4-FFF2-40B4-BE49-F238E27FC236}">
                  <a16:creationId xmlns:a16="http://schemas.microsoft.com/office/drawing/2014/main" id="{32F26F1F-4B89-D2E8-6232-26E5C638019E}"/>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6" name="Picture 5" descr="Icon&#10;&#10;Description automatically generated">
              <a:extLst>
                <a:ext uri="{FF2B5EF4-FFF2-40B4-BE49-F238E27FC236}">
                  <a16:creationId xmlns:a16="http://schemas.microsoft.com/office/drawing/2014/main" id="{708FEA58-3F07-B5D3-3030-3EB1D99F6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Tree>
    <p:extLst>
      <p:ext uri="{BB962C8B-B14F-4D97-AF65-F5344CB8AC3E}">
        <p14:creationId xmlns:p14="http://schemas.microsoft.com/office/powerpoint/2010/main" val="914514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0D9A4-7541-F0CC-5525-05F0247389B8}"/>
              </a:ext>
            </a:extLst>
          </p:cNvPr>
          <p:cNvSpPr>
            <a:spLocks noGrp="1"/>
          </p:cNvSpPr>
          <p:nvPr>
            <p:ph type="title"/>
          </p:nvPr>
        </p:nvSpPr>
        <p:spPr>
          <a:xfrm>
            <a:off x="831850" y="822960"/>
            <a:ext cx="10515600" cy="5194663"/>
          </a:xfrm>
        </p:spPr>
        <p:txBody>
          <a:bodyPr anchor="ctr"/>
          <a:lstStyle/>
          <a:p>
            <a:r>
              <a:rPr lang="en-US" dirty="0"/>
              <a:t>Equitable Enforcement</a:t>
            </a:r>
          </a:p>
        </p:txBody>
      </p:sp>
      <p:grpSp>
        <p:nvGrpSpPr>
          <p:cNvPr id="6" name="Group 5" descr="Equity practice tip! icon">
            <a:extLst>
              <a:ext uri="{FF2B5EF4-FFF2-40B4-BE49-F238E27FC236}">
                <a16:creationId xmlns:a16="http://schemas.microsoft.com/office/drawing/2014/main" id="{A56EB11A-F610-C3EB-3314-7C7C893F8897}"/>
              </a:ext>
              <a:ext uri="{C183D7F6-B498-43B3-948B-1728B52AA6E4}">
                <adec:decorative xmlns:adec="http://schemas.microsoft.com/office/drawing/2017/decorative" val="0"/>
              </a:ext>
            </a:extLst>
          </p:cNvPr>
          <p:cNvGrpSpPr/>
          <p:nvPr/>
        </p:nvGrpSpPr>
        <p:grpSpPr>
          <a:xfrm>
            <a:off x="8567713" y="800540"/>
            <a:ext cx="2955663" cy="890148"/>
            <a:chOff x="180623" y="5831725"/>
            <a:chExt cx="2955663" cy="890148"/>
          </a:xfrm>
        </p:grpSpPr>
        <p:sp>
          <p:nvSpPr>
            <p:cNvPr id="7" name="Rectangle 6">
              <a:extLst>
                <a:ext uri="{FF2B5EF4-FFF2-40B4-BE49-F238E27FC236}">
                  <a16:creationId xmlns:a16="http://schemas.microsoft.com/office/drawing/2014/main" id="{1F25B8CA-4784-9BD2-E3A6-7C166B93B903}"/>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dirty="0">
                <a:ln>
                  <a:noFill/>
                </a:ln>
                <a:solidFill>
                  <a:schemeClr val="accent1"/>
                </a:solidFill>
                <a:effectLst/>
                <a:uLnTx/>
                <a:uFillTx/>
                <a:latin typeface="Segoe Print" panose="02000600000000000000" pitchFamily="2" charset="0"/>
                <a:ea typeface="+mn-ea"/>
                <a:cs typeface="Segoe Script"/>
              </a:endParaRPr>
            </a:p>
          </p:txBody>
        </p:sp>
        <p:pic>
          <p:nvPicPr>
            <p:cNvPr id="8" name="Picture 7" descr="Icon&#10;&#10;Description automatically generated">
              <a:extLst>
                <a:ext uri="{FF2B5EF4-FFF2-40B4-BE49-F238E27FC236}">
                  <a16:creationId xmlns:a16="http://schemas.microsoft.com/office/drawing/2014/main" id="{08F52B99-ABED-AF4B-3344-C9CC1C63F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Tree>
    <p:extLst>
      <p:ext uri="{BB962C8B-B14F-4D97-AF65-F5344CB8AC3E}">
        <p14:creationId xmlns:p14="http://schemas.microsoft.com/office/powerpoint/2010/main" val="647813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B8252-CCCC-48D0-01BB-705705D340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3C1889F-ACF4-FBD1-E92A-A7EB36D0854C}"/>
              </a:ext>
            </a:extLst>
          </p:cNvPr>
          <p:cNvSpPr>
            <a:spLocks noGrp="1"/>
          </p:cNvSpPr>
          <p:nvPr>
            <p:ph type="title"/>
          </p:nvPr>
        </p:nvSpPr>
        <p:spPr/>
        <p:txBody>
          <a:bodyPr/>
          <a:lstStyle/>
          <a:p>
            <a:r>
              <a:rPr lang="en-US" dirty="0"/>
              <a:t>Quiz 7: Multiple Choice</a:t>
            </a:r>
          </a:p>
        </p:txBody>
      </p:sp>
      <p:sp>
        <p:nvSpPr>
          <p:cNvPr id="7" name="Content Placeholder 6">
            <a:extLst>
              <a:ext uri="{FF2B5EF4-FFF2-40B4-BE49-F238E27FC236}">
                <a16:creationId xmlns:a16="http://schemas.microsoft.com/office/drawing/2014/main" id="{3058470E-01C7-216B-389E-7BA70766FCA1}"/>
              </a:ext>
            </a:extLst>
          </p:cNvPr>
          <p:cNvSpPr>
            <a:spLocks noGrp="1"/>
          </p:cNvSpPr>
          <p:nvPr>
            <p:ph idx="1"/>
          </p:nvPr>
        </p:nvSpPr>
        <p:spPr/>
        <p:txBody>
          <a:bodyPr>
            <a:normAutofit/>
          </a:bodyPr>
          <a:lstStyle/>
          <a:p>
            <a:pPr marL="0" indent="0">
              <a:spcAft>
                <a:spcPts val="2400"/>
              </a:spcAft>
              <a:buNone/>
            </a:pPr>
            <a:r>
              <a:rPr lang="en-US" sz="2800" dirty="0"/>
              <a:t>Which of the following is not a reason to engage community members in developing strategies to advance health equity?</a:t>
            </a:r>
          </a:p>
          <a:p>
            <a:pPr marL="914400" lvl="1" indent="-457200">
              <a:buFont typeface="+mj-lt"/>
              <a:buAutoNum type="alphaUcPeriod"/>
            </a:pPr>
            <a:r>
              <a:rPr lang="en-US" sz="2400" dirty="0"/>
              <a:t>Address the root causes on inequity </a:t>
            </a:r>
          </a:p>
          <a:p>
            <a:pPr marL="914400" lvl="1" indent="-457200">
              <a:buFont typeface="+mj-lt"/>
              <a:buAutoNum type="alphaUcPeriod"/>
            </a:pPr>
            <a:r>
              <a:rPr lang="en-US" sz="2400" dirty="0"/>
              <a:t>Prevent resources from being spread too thin</a:t>
            </a:r>
          </a:p>
          <a:p>
            <a:pPr marL="914400" lvl="1" indent="-457200">
              <a:buFont typeface="+mj-lt"/>
              <a:buAutoNum type="alphaUcPeriod"/>
            </a:pPr>
            <a:r>
              <a:rPr lang="en-US" sz="2400" dirty="0"/>
              <a:t>Develop local leadership, knowledge, and skills </a:t>
            </a:r>
          </a:p>
          <a:p>
            <a:pPr marL="914400" lvl="1" indent="-457200">
              <a:buFont typeface="+mj-lt"/>
              <a:buAutoNum type="alphaUcPeriod"/>
            </a:pPr>
            <a:r>
              <a:rPr lang="en-US" sz="2400" dirty="0"/>
              <a:t>Align actions across sectors</a:t>
            </a:r>
          </a:p>
          <a:p>
            <a:pPr marL="914400" lvl="1" indent="-457200">
              <a:buFont typeface="+mj-lt"/>
              <a:buAutoNum type="alphaUcPeriod"/>
            </a:pPr>
            <a:r>
              <a:rPr lang="en-US" sz="2400" dirty="0"/>
              <a:t>None of the above</a:t>
            </a:r>
          </a:p>
        </p:txBody>
      </p:sp>
    </p:spTree>
    <p:extLst>
      <p:ext uri="{BB962C8B-B14F-4D97-AF65-F5344CB8AC3E}">
        <p14:creationId xmlns:p14="http://schemas.microsoft.com/office/powerpoint/2010/main" val="17511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2175-3F07-E1AB-DA69-81E17E018E0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30BC77-A8CF-D414-C166-7F62E47BA760}"/>
              </a:ext>
            </a:extLst>
          </p:cNvPr>
          <p:cNvSpPr>
            <a:spLocks noGrp="1"/>
          </p:cNvSpPr>
          <p:nvPr>
            <p:ph type="title"/>
          </p:nvPr>
        </p:nvSpPr>
        <p:spPr/>
        <p:txBody>
          <a:bodyPr/>
          <a:lstStyle/>
          <a:p>
            <a:r>
              <a:rPr lang="en-US" dirty="0"/>
              <a:t>Quiz 7: Answer</a:t>
            </a:r>
          </a:p>
        </p:txBody>
      </p:sp>
      <p:sp>
        <p:nvSpPr>
          <p:cNvPr id="7" name="Content Placeholder 6">
            <a:extLst>
              <a:ext uri="{FF2B5EF4-FFF2-40B4-BE49-F238E27FC236}">
                <a16:creationId xmlns:a16="http://schemas.microsoft.com/office/drawing/2014/main" id="{969AAB12-7FC9-5059-FAAF-AB6B07316EB4}"/>
              </a:ext>
            </a:extLst>
          </p:cNvPr>
          <p:cNvSpPr>
            <a:spLocks noGrp="1"/>
          </p:cNvSpPr>
          <p:nvPr>
            <p:ph idx="1"/>
          </p:nvPr>
        </p:nvSpPr>
        <p:spPr/>
        <p:txBody>
          <a:bodyPr>
            <a:normAutofit/>
          </a:bodyPr>
          <a:lstStyle/>
          <a:p>
            <a:pPr marL="0" indent="0">
              <a:spcAft>
                <a:spcPts val="2400"/>
              </a:spcAft>
              <a:buNone/>
            </a:pPr>
            <a:r>
              <a:rPr lang="en-US" sz="2800" dirty="0"/>
              <a:t>Which of the following is not a reason to engage community members in developing strategies to advance health equity?</a:t>
            </a:r>
          </a:p>
          <a:p>
            <a:pPr marL="914400" lvl="1" indent="-457200">
              <a:buFont typeface="+mj-lt"/>
              <a:buAutoNum type="alphaUcPeriod"/>
            </a:pPr>
            <a:r>
              <a:rPr lang="en-US" sz="2400" dirty="0"/>
              <a:t>Address the root causes on inequity </a:t>
            </a:r>
          </a:p>
          <a:p>
            <a:pPr marL="914400" lvl="1" indent="-457200">
              <a:buFont typeface="+mj-lt"/>
              <a:buAutoNum type="alphaUcPeriod"/>
            </a:pPr>
            <a:r>
              <a:rPr lang="en-US" sz="2400" dirty="0"/>
              <a:t>Prevent resources from being spread too thin</a:t>
            </a:r>
          </a:p>
          <a:p>
            <a:pPr marL="914400" lvl="1" indent="-457200">
              <a:buFont typeface="+mj-lt"/>
              <a:buAutoNum type="alphaUcPeriod"/>
            </a:pPr>
            <a:r>
              <a:rPr lang="en-US" sz="2400" dirty="0"/>
              <a:t>Develop local leadership, knowledge, and skills </a:t>
            </a:r>
          </a:p>
          <a:p>
            <a:pPr marL="914400" lvl="1" indent="-457200">
              <a:buFont typeface="+mj-lt"/>
              <a:buAutoNum type="alphaUcPeriod"/>
            </a:pPr>
            <a:r>
              <a:rPr lang="en-US" sz="2400" dirty="0"/>
              <a:t>Align actions across sectors</a:t>
            </a:r>
          </a:p>
          <a:p>
            <a:pPr marL="914400" lvl="1" indent="-457200">
              <a:buFont typeface="+mj-lt"/>
              <a:buAutoNum type="alphaUcPeriod"/>
            </a:pPr>
            <a:r>
              <a:rPr lang="en-US" sz="2400" b="1" dirty="0"/>
              <a:t>None of the above – CORRECT ANSWER</a:t>
            </a:r>
          </a:p>
        </p:txBody>
      </p:sp>
    </p:spTree>
    <p:extLst>
      <p:ext uri="{BB962C8B-B14F-4D97-AF65-F5344CB8AC3E}">
        <p14:creationId xmlns:p14="http://schemas.microsoft.com/office/powerpoint/2010/main" val="2166615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859E4-F08C-8ED7-C821-D85549B65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08BC7-4DF0-27B4-D617-9CD49BCA6B92}"/>
              </a:ext>
            </a:extLst>
          </p:cNvPr>
          <p:cNvSpPr>
            <a:spLocks noGrp="1"/>
          </p:cNvSpPr>
          <p:nvPr>
            <p:ph type="title"/>
          </p:nvPr>
        </p:nvSpPr>
        <p:spPr>
          <a:xfrm>
            <a:off x="838200" y="681038"/>
            <a:ext cx="10515600" cy="1009650"/>
          </a:xfrm>
        </p:spPr>
        <p:txBody>
          <a:bodyPr anchor="b"/>
          <a:lstStyle/>
          <a:p>
            <a:r>
              <a:rPr lang="en-US" dirty="0"/>
              <a:t>What We’ll Discuss</a:t>
            </a:r>
            <a:r>
              <a:rPr lang="en-US" sz="1000" dirty="0">
                <a:solidFill>
                  <a:schemeClr val="bg1"/>
                </a:solidFill>
              </a:rPr>
              <a:t>: How to Apply These Concepts in</a:t>
            </a:r>
            <a:r>
              <a:rPr lang="en-US" sz="1000" baseline="0" dirty="0">
                <a:solidFill>
                  <a:schemeClr val="bg1"/>
                </a:solidFill>
              </a:rPr>
              <a:t> Practice</a:t>
            </a:r>
            <a:endParaRPr lang="en-US" sz="1000" dirty="0">
              <a:solidFill>
                <a:schemeClr val="bg1"/>
              </a:solidFill>
            </a:endParaRPr>
          </a:p>
        </p:txBody>
      </p:sp>
      <p:sp>
        <p:nvSpPr>
          <p:cNvPr id="3" name="Content Placeholder 2">
            <a:extLst>
              <a:ext uri="{FF2B5EF4-FFF2-40B4-BE49-F238E27FC236}">
                <a16:creationId xmlns:a16="http://schemas.microsoft.com/office/drawing/2014/main" id="{1396DD65-D44C-478A-012C-0DB54CFEB776}"/>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dirty="0"/>
              <a:t>How does the law affect </a:t>
            </a:r>
            <a:r>
              <a:rPr lang="en-US" i="1" dirty="0"/>
              <a:t>health and health equity? </a:t>
            </a:r>
          </a:p>
          <a:p>
            <a:pPr marL="514350" indent="-514350">
              <a:buFont typeface="+mj-lt"/>
              <a:buAutoNum type="arabicPeriod"/>
            </a:pPr>
            <a:r>
              <a:rPr lang="en-US" dirty="0"/>
              <a:t>What are </a:t>
            </a:r>
            <a:r>
              <a:rPr lang="en-US" i="1" dirty="0"/>
              <a:t>the fundamental drivers of inequity?</a:t>
            </a:r>
          </a:p>
          <a:p>
            <a:pPr marL="514350" indent="-514350">
              <a:buFont typeface="+mj-lt"/>
              <a:buAutoNum type="arabicPeriod"/>
            </a:pPr>
            <a:r>
              <a:rPr lang="en-US" dirty="0"/>
              <a:t>How can health departments support </a:t>
            </a:r>
            <a:r>
              <a:rPr lang="en-US" i="1" dirty="0"/>
              <a:t>equity-centered policies?</a:t>
            </a:r>
          </a:p>
          <a:p>
            <a:pPr marL="514350" indent="-514350">
              <a:buFont typeface="+mj-lt"/>
              <a:buAutoNum type="arabicPeriod"/>
            </a:pPr>
            <a:r>
              <a:rPr lang="en-US" b="1" u="sng" dirty="0"/>
              <a:t>How can these concepts be </a:t>
            </a:r>
            <a:r>
              <a:rPr lang="en-US" b="1" i="1" u="sng" dirty="0"/>
              <a:t>applied in practice? </a:t>
            </a:r>
          </a:p>
        </p:txBody>
      </p:sp>
    </p:spTree>
    <p:extLst>
      <p:ext uri="{BB962C8B-B14F-4D97-AF65-F5344CB8AC3E}">
        <p14:creationId xmlns:p14="http://schemas.microsoft.com/office/powerpoint/2010/main" val="1367724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C3EF-28A7-2A59-4B76-2AB4A354B1E7}"/>
              </a:ext>
            </a:extLst>
          </p:cNvPr>
          <p:cNvSpPr>
            <a:spLocks noGrp="1"/>
          </p:cNvSpPr>
          <p:nvPr>
            <p:ph type="title"/>
          </p:nvPr>
        </p:nvSpPr>
        <p:spPr/>
        <p:txBody>
          <a:bodyPr/>
          <a:lstStyle/>
          <a:p>
            <a:r>
              <a:rPr lang="en-US" dirty="0"/>
              <a:t>Meet Elena</a:t>
            </a:r>
          </a:p>
        </p:txBody>
      </p:sp>
      <p:sp>
        <p:nvSpPr>
          <p:cNvPr id="3" name="Content Placeholder 2">
            <a:extLst>
              <a:ext uri="{FF2B5EF4-FFF2-40B4-BE49-F238E27FC236}">
                <a16:creationId xmlns:a16="http://schemas.microsoft.com/office/drawing/2014/main" id="{63FD79B6-3865-7806-FEDD-96DDC61A6A90}"/>
              </a:ext>
            </a:extLst>
          </p:cNvPr>
          <p:cNvSpPr>
            <a:spLocks noGrp="1"/>
          </p:cNvSpPr>
          <p:nvPr>
            <p:ph type="body" idx="1"/>
          </p:nvPr>
        </p:nvSpPr>
        <p:spPr/>
        <p:txBody>
          <a:bodyPr/>
          <a:lstStyle/>
          <a:p>
            <a:r>
              <a:rPr lang="en-US" dirty="0"/>
              <a:t>a registered dietitian and public health educator in the local health department in the City of Innovation</a:t>
            </a:r>
          </a:p>
        </p:txBody>
      </p:sp>
      <p:grpSp>
        <p:nvGrpSpPr>
          <p:cNvPr id="7" name="Group 6" descr="Illustration of Elena, a woman with medium brown skin and curly hair. She is wearing a blue blouse.">
            <a:extLst>
              <a:ext uri="{FF2B5EF4-FFF2-40B4-BE49-F238E27FC236}">
                <a16:creationId xmlns:a16="http://schemas.microsoft.com/office/drawing/2014/main" id="{0988D7A0-7807-D444-6FCF-5F06709AB306}"/>
              </a:ext>
              <a:ext uri="{C183D7F6-B498-43B3-948B-1728B52AA6E4}">
                <adec:decorative xmlns:adec="http://schemas.microsoft.com/office/drawing/2017/decorative" val="0"/>
              </a:ext>
            </a:extLst>
          </p:cNvPr>
          <p:cNvGrpSpPr/>
          <p:nvPr/>
        </p:nvGrpSpPr>
        <p:grpSpPr>
          <a:xfrm>
            <a:off x="9528558" y="475692"/>
            <a:ext cx="1988755" cy="2078420"/>
            <a:chOff x="9528558" y="475692"/>
            <a:chExt cx="1988755" cy="2078420"/>
          </a:xfrm>
        </p:grpSpPr>
        <p:pic>
          <p:nvPicPr>
            <p:cNvPr id="8" name="Picture 7" descr="A cartoon of a person standing at a desk with a computer&#10;&#10;Description automatically generated">
              <a:extLst>
                <a:ext uri="{FF2B5EF4-FFF2-40B4-BE49-F238E27FC236}">
                  <a16:creationId xmlns:a16="http://schemas.microsoft.com/office/drawing/2014/main" id="{B9D427DC-49E2-1355-6EAC-0E60EFCB229C}"/>
                </a:ext>
              </a:extLst>
            </p:cNvPr>
            <p:cNvPicPr>
              <a:picLocks noChangeAspect="1"/>
            </p:cNvPicPr>
            <p:nvPr/>
          </p:nvPicPr>
          <p:blipFill rotWithShape="1">
            <a:blip r:embed="rId2">
              <a:extLst>
                <a:ext uri="{28A0092B-C50C-407E-A947-70E740481C1C}">
                  <a14:useLocalDpi xmlns:a14="http://schemas.microsoft.com/office/drawing/2010/main" val="0"/>
                </a:ext>
              </a:extLst>
            </a:blip>
            <a:srcRect l="25001" t="-5256" r="25001" b="64719"/>
            <a:stretch/>
          </p:blipFill>
          <p:spPr>
            <a:xfrm>
              <a:off x="9820021" y="856820"/>
              <a:ext cx="1697292" cy="1697292"/>
            </a:xfrm>
            <a:custGeom>
              <a:avLst/>
              <a:gdLst>
                <a:gd name="connsiteX0" fmla="*/ 848646 w 1697292"/>
                <a:gd name="connsiteY0" fmla="*/ 0 h 1697292"/>
                <a:gd name="connsiteX1" fmla="*/ 1697292 w 1697292"/>
                <a:gd name="connsiteY1" fmla="*/ 848646 h 1697292"/>
                <a:gd name="connsiteX2" fmla="*/ 848646 w 1697292"/>
                <a:gd name="connsiteY2" fmla="*/ 1697292 h 1697292"/>
                <a:gd name="connsiteX3" fmla="*/ 0 w 1697292"/>
                <a:gd name="connsiteY3" fmla="*/ 848646 h 1697292"/>
                <a:gd name="connsiteX4" fmla="*/ 848646 w 1697292"/>
                <a:gd name="connsiteY4" fmla="*/ 0 h 169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92" h="1697292">
                  <a:moveTo>
                    <a:pt x="848646" y="0"/>
                  </a:moveTo>
                  <a:cubicBezTo>
                    <a:pt x="1317340" y="0"/>
                    <a:pt x="1697292" y="379952"/>
                    <a:pt x="1697292" y="848646"/>
                  </a:cubicBezTo>
                  <a:cubicBezTo>
                    <a:pt x="1697292" y="1317340"/>
                    <a:pt x="1317340" y="1697292"/>
                    <a:pt x="848646" y="1697292"/>
                  </a:cubicBezTo>
                  <a:cubicBezTo>
                    <a:pt x="379952" y="1697292"/>
                    <a:pt x="0" y="1317340"/>
                    <a:pt x="0" y="848646"/>
                  </a:cubicBezTo>
                  <a:cubicBezTo>
                    <a:pt x="0" y="379952"/>
                    <a:pt x="379952" y="0"/>
                    <a:pt x="848646" y="0"/>
                  </a:cubicBezTo>
                  <a:close/>
                </a:path>
              </a:pathLst>
            </a:custGeom>
            <a:solidFill>
              <a:srgbClr val="1D6FA9"/>
            </a:solidFill>
          </p:spPr>
        </p:pic>
        <p:pic>
          <p:nvPicPr>
            <p:cNvPr id="9" name="Picture 8" descr="A yellow circle with black background&#10;&#10;Description automatically generated">
              <a:extLst>
                <a:ext uri="{FF2B5EF4-FFF2-40B4-BE49-F238E27FC236}">
                  <a16:creationId xmlns:a16="http://schemas.microsoft.com/office/drawing/2014/main" id="{F3A52627-6FBD-4EBF-C1B9-0C85F8A16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00000">
              <a:off x="9393135" y="611115"/>
              <a:ext cx="1052021" cy="781175"/>
            </a:xfrm>
            <a:prstGeom prst="rect">
              <a:avLst/>
            </a:prstGeom>
          </p:spPr>
        </p:pic>
      </p:grpSp>
    </p:spTree>
    <p:extLst>
      <p:ext uri="{BB962C8B-B14F-4D97-AF65-F5344CB8AC3E}">
        <p14:creationId xmlns:p14="http://schemas.microsoft.com/office/powerpoint/2010/main" val="3037560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96BF-57ED-E0BB-EC9F-F9770A1B843D}"/>
              </a:ext>
            </a:extLst>
          </p:cNvPr>
          <p:cNvSpPr>
            <a:spLocks noGrp="1"/>
          </p:cNvSpPr>
          <p:nvPr>
            <p:ph type="title"/>
          </p:nvPr>
        </p:nvSpPr>
        <p:spPr>
          <a:xfrm>
            <a:off x="831850" y="822960"/>
            <a:ext cx="10515600" cy="2792437"/>
          </a:xfrm>
        </p:spPr>
        <p:txBody>
          <a:bodyPr/>
          <a:lstStyle/>
          <a:p>
            <a:r>
              <a:rPr lang="en-US" dirty="0"/>
              <a:t>Her Task…</a:t>
            </a:r>
          </a:p>
        </p:txBody>
      </p:sp>
      <p:sp>
        <p:nvSpPr>
          <p:cNvPr id="3" name="Text Placeholder 2">
            <a:extLst>
              <a:ext uri="{FF2B5EF4-FFF2-40B4-BE49-F238E27FC236}">
                <a16:creationId xmlns:a16="http://schemas.microsoft.com/office/drawing/2014/main" id="{36D2B467-A123-4B89-9493-D00F90F5AC02}"/>
              </a:ext>
            </a:extLst>
          </p:cNvPr>
          <p:cNvSpPr>
            <a:spLocks noGrp="1"/>
          </p:cNvSpPr>
          <p:nvPr>
            <p:ph type="body" idx="1"/>
          </p:nvPr>
        </p:nvSpPr>
        <p:spPr>
          <a:xfrm>
            <a:off x="831850" y="4107767"/>
            <a:ext cx="10515600" cy="1981884"/>
          </a:xfrm>
        </p:spPr>
        <p:txBody>
          <a:bodyPr/>
          <a:lstStyle/>
          <a:p>
            <a:r>
              <a:rPr lang="en-US" dirty="0"/>
              <a:t>Develop testimony for a hearing on a proposed healthy kids’ meal ordinance.</a:t>
            </a:r>
          </a:p>
        </p:txBody>
      </p:sp>
    </p:spTree>
    <p:extLst>
      <p:ext uri="{BB962C8B-B14F-4D97-AF65-F5344CB8AC3E}">
        <p14:creationId xmlns:p14="http://schemas.microsoft.com/office/powerpoint/2010/main" val="3984218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4D34-FC22-E876-628D-8E75A49FD144}"/>
              </a:ext>
            </a:extLst>
          </p:cNvPr>
          <p:cNvSpPr>
            <a:spLocks noGrp="1"/>
          </p:cNvSpPr>
          <p:nvPr>
            <p:ph type="title"/>
          </p:nvPr>
        </p:nvSpPr>
        <p:spPr/>
        <p:txBody>
          <a:bodyPr/>
          <a:lstStyle/>
          <a:p>
            <a:r>
              <a:rPr lang="en-US" dirty="0"/>
              <a:t>Engage Community</a:t>
            </a:r>
          </a:p>
        </p:txBody>
      </p:sp>
      <p:sp>
        <p:nvSpPr>
          <p:cNvPr id="4" name="Content Placeholder 3">
            <a:extLst>
              <a:ext uri="{FF2B5EF4-FFF2-40B4-BE49-F238E27FC236}">
                <a16:creationId xmlns:a16="http://schemas.microsoft.com/office/drawing/2014/main" id="{4E633D61-D8AF-ED6B-FFAC-02721DCECA31}"/>
              </a:ext>
            </a:extLst>
          </p:cNvPr>
          <p:cNvSpPr>
            <a:spLocks noGrp="1"/>
          </p:cNvSpPr>
          <p:nvPr>
            <p:ph idx="1"/>
          </p:nvPr>
        </p:nvSpPr>
        <p:spPr/>
        <p:txBody>
          <a:bodyPr/>
          <a:lstStyle/>
          <a:p>
            <a:r>
              <a:rPr lang="en-US" sz="2200" dirty="0"/>
              <a:t>To prepare her testimony, Elena does some additional research looking for </a:t>
            </a:r>
            <a:r>
              <a:rPr lang="en-US" sz="2200" b="1" dirty="0"/>
              <a:t>peer-reviewed literature and case studies.</a:t>
            </a:r>
          </a:p>
          <a:p>
            <a:r>
              <a:rPr lang="en-US" sz="2200" dirty="0"/>
              <a:t>Elena wants to be sure she was on the right track, so she goes to </a:t>
            </a:r>
            <a:r>
              <a:rPr lang="en-US" sz="2200" b="1" dirty="0"/>
              <a:t>community meetings</a:t>
            </a:r>
            <a:r>
              <a:rPr lang="en-US" sz="2200" dirty="0"/>
              <a:t> in neighborhoods </a:t>
            </a:r>
            <a:r>
              <a:rPr lang="en-US" sz="2200" b="1" dirty="0"/>
              <a:t>where rates of unhealthy weight among children are highest</a:t>
            </a:r>
            <a:r>
              <a:rPr lang="en-US" sz="2200" dirty="0"/>
              <a:t>. </a:t>
            </a:r>
          </a:p>
          <a:p>
            <a:r>
              <a:rPr lang="en-US" sz="2200" dirty="0"/>
              <a:t>There, she is surprised to learn that </a:t>
            </a:r>
            <a:r>
              <a:rPr lang="en-US" sz="2200" b="1" dirty="0"/>
              <a:t>community members are very frustrated </a:t>
            </a:r>
            <a:r>
              <a:rPr lang="en-US" sz="2200" dirty="0"/>
              <a:t>with her. There is not much trust between the health department and community. </a:t>
            </a:r>
          </a:p>
          <a:p>
            <a:r>
              <a:rPr lang="en-US" sz="2200" dirty="0"/>
              <a:t>Elena recognizes that there are </a:t>
            </a:r>
            <a:r>
              <a:rPr lang="en-US" sz="2200" b="1" dirty="0"/>
              <a:t>deeper issues </a:t>
            </a:r>
            <a:r>
              <a:rPr lang="en-US" sz="2200" dirty="0"/>
              <a:t>than kids’ meal toys </a:t>
            </a:r>
            <a:br>
              <a:rPr lang="en-US" sz="2200" dirty="0"/>
            </a:br>
            <a:r>
              <a:rPr lang="en-US" sz="2200" b="1" dirty="0"/>
              <a:t>driving the childhood health disparities </a:t>
            </a:r>
            <a:r>
              <a:rPr lang="en-US" sz="2200" dirty="0"/>
              <a:t>in the City of Innovation. </a:t>
            </a:r>
          </a:p>
          <a:p>
            <a:r>
              <a:rPr lang="en-US" sz="2200" dirty="0"/>
              <a:t>She wants to </a:t>
            </a:r>
            <a:r>
              <a:rPr lang="en-US" sz="2200" b="1" dirty="0"/>
              <a:t>find a better policy solution </a:t>
            </a:r>
            <a:r>
              <a:rPr lang="en-US" sz="2200" dirty="0"/>
              <a:t>to propose to the council member.</a:t>
            </a:r>
          </a:p>
        </p:txBody>
      </p:sp>
    </p:spTree>
    <p:extLst>
      <p:ext uri="{BB962C8B-B14F-4D97-AF65-F5344CB8AC3E}">
        <p14:creationId xmlns:p14="http://schemas.microsoft.com/office/powerpoint/2010/main" val="973406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12EC7-861E-F2AE-770B-ACFC0152CF92}"/>
              </a:ext>
            </a:extLst>
          </p:cNvPr>
          <p:cNvSpPr>
            <a:spLocks noGrp="1"/>
          </p:cNvSpPr>
          <p:nvPr>
            <p:ph type="title"/>
          </p:nvPr>
        </p:nvSpPr>
        <p:spPr>
          <a:xfrm>
            <a:off x="831850" y="822960"/>
            <a:ext cx="10515600" cy="2792437"/>
          </a:xfrm>
        </p:spPr>
        <p:txBody>
          <a:bodyPr/>
          <a:lstStyle/>
          <a:p>
            <a:r>
              <a:rPr lang="en-US" dirty="0"/>
              <a:t>Assess Data</a:t>
            </a:r>
          </a:p>
        </p:txBody>
      </p:sp>
    </p:spTree>
    <p:extLst>
      <p:ext uri="{BB962C8B-B14F-4D97-AF65-F5344CB8AC3E}">
        <p14:creationId xmlns:p14="http://schemas.microsoft.com/office/powerpoint/2010/main" val="1341454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C68FF-8002-21F7-0EE9-D5E1212F8C16}"/>
              </a:ext>
            </a:extLst>
          </p:cNvPr>
          <p:cNvSpPr>
            <a:spLocks noGrp="1"/>
          </p:cNvSpPr>
          <p:nvPr>
            <p:ph type="title"/>
          </p:nvPr>
        </p:nvSpPr>
        <p:spPr>
          <a:xfrm>
            <a:off x="838200" y="681038"/>
            <a:ext cx="10515600" cy="1009650"/>
          </a:xfrm>
        </p:spPr>
        <p:txBody>
          <a:bodyPr/>
          <a:lstStyle/>
          <a:p>
            <a:r>
              <a:rPr lang="en-US" dirty="0"/>
              <a:t>Identify Policy Options</a:t>
            </a:r>
          </a:p>
        </p:txBody>
      </p:sp>
      <p:pic>
        <p:nvPicPr>
          <p:cNvPr id="30" name="Content Placeholder 29" descr="Diagram showing how to identify policy options. There are 3 boxes with right-facing arrows connecting them. The left box lists the 5 drivers of health inequity. The middle box lists potential issues in the community. The right box lists possible programs, policies, or laws that could address those issues.">
            <a:extLst>
              <a:ext uri="{FF2B5EF4-FFF2-40B4-BE49-F238E27FC236}">
                <a16:creationId xmlns:a16="http://schemas.microsoft.com/office/drawing/2014/main" id="{CA107E13-AB40-A744-ADF6-72BF7F7F55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7059"/>
            <a:ext cx="10515600" cy="3955144"/>
          </a:xfrm>
        </p:spPr>
      </p:pic>
    </p:spTree>
    <p:extLst>
      <p:ext uri="{BB962C8B-B14F-4D97-AF65-F5344CB8AC3E}">
        <p14:creationId xmlns:p14="http://schemas.microsoft.com/office/powerpoint/2010/main" val="3398494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7FD9-99D3-902F-3EE8-2283BFDC9780}"/>
              </a:ext>
            </a:extLst>
          </p:cNvPr>
          <p:cNvSpPr>
            <a:spLocks noGrp="1"/>
          </p:cNvSpPr>
          <p:nvPr>
            <p:ph type="title"/>
          </p:nvPr>
        </p:nvSpPr>
        <p:spPr/>
        <p:txBody>
          <a:bodyPr/>
          <a:lstStyle/>
          <a:p>
            <a:r>
              <a:rPr lang="en-US" dirty="0"/>
              <a:t>Educate and Implement</a:t>
            </a:r>
          </a:p>
        </p:txBody>
      </p:sp>
    </p:spTree>
    <p:extLst>
      <p:ext uri="{BB962C8B-B14F-4D97-AF65-F5344CB8AC3E}">
        <p14:creationId xmlns:p14="http://schemas.microsoft.com/office/powerpoint/2010/main" val="295476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9025-C725-A905-1F8D-45F0D53F7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6264D-0F98-588F-8A1D-DEA8ADEBB20A}"/>
              </a:ext>
            </a:extLst>
          </p:cNvPr>
          <p:cNvSpPr>
            <a:spLocks noGrp="1"/>
          </p:cNvSpPr>
          <p:nvPr>
            <p:ph type="title"/>
          </p:nvPr>
        </p:nvSpPr>
        <p:spPr>
          <a:xfrm>
            <a:off x="838200" y="681038"/>
            <a:ext cx="10515600" cy="1009650"/>
          </a:xfrm>
        </p:spPr>
        <p:txBody>
          <a:bodyPr anchor="b"/>
          <a:lstStyle/>
          <a:p>
            <a:r>
              <a:rPr lang="en-US" dirty="0"/>
              <a:t>What We’ll Discuss</a:t>
            </a:r>
            <a:r>
              <a:rPr lang="en-US" sz="1000" dirty="0">
                <a:solidFill>
                  <a:schemeClr val="bg1"/>
                </a:solidFill>
              </a:rPr>
              <a:t>: How Law Affects Health and Health Equity</a:t>
            </a:r>
          </a:p>
        </p:txBody>
      </p:sp>
      <p:sp>
        <p:nvSpPr>
          <p:cNvPr id="3" name="Content Placeholder 2">
            <a:extLst>
              <a:ext uri="{FF2B5EF4-FFF2-40B4-BE49-F238E27FC236}">
                <a16:creationId xmlns:a16="http://schemas.microsoft.com/office/drawing/2014/main" id="{8976D8E9-747D-20F8-0B1E-EA421ED1662A}"/>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b="1" u="sng" dirty="0"/>
              <a:t>How does the law affect </a:t>
            </a:r>
            <a:r>
              <a:rPr lang="en-US" b="1" i="1" u="sng" dirty="0"/>
              <a:t>health and health equity? </a:t>
            </a:r>
          </a:p>
          <a:p>
            <a:pPr marL="514350" indent="-514350">
              <a:buFont typeface="+mj-lt"/>
              <a:buAutoNum type="arabicPeriod"/>
            </a:pPr>
            <a:r>
              <a:rPr lang="en-US" dirty="0"/>
              <a:t>What are </a:t>
            </a:r>
            <a:r>
              <a:rPr lang="en-US" i="1" dirty="0"/>
              <a:t>the fundamental drivers of inequity?</a:t>
            </a:r>
          </a:p>
          <a:p>
            <a:pPr marL="514350" indent="-514350">
              <a:buFont typeface="+mj-lt"/>
              <a:buAutoNum type="arabicPeriod"/>
            </a:pPr>
            <a:r>
              <a:rPr lang="en-US" dirty="0"/>
              <a:t>How can health departments support </a:t>
            </a:r>
            <a:r>
              <a:rPr lang="en-US" i="1" dirty="0"/>
              <a:t>equity-centered policies?</a:t>
            </a:r>
          </a:p>
          <a:p>
            <a:pPr marL="514350" indent="-514350">
              <a:buFont typeface="+mj-lt"/>
              <a:buAutoNum type="arabicPeriod"/>
            </a:pPr>
            <a:r>
              <a:rPr lang="en-US" dirty="0"/>
              <a:t>How can these concepts be </a:t>
            </a:r>
            <a:r>
              <a:rPr lang="en-US" i="1" dirty="0"/>
              <a:t>applied in practice? </a:t>
            </a:r>
          </a:p>
        </p:txBody>
      </p:sp>
    </p:spTree>
    <p:extLst>
      <p:ext uri="{BB962C8B-B14F-4D97-AF65-F5344CB8AC3E}">
        <p14:creationId xmlns:p14="http://schemas.microsoft.com/office/powerpoint/2010/main" val="1212386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2594-18CF-F666-4725-BD3FA060E320}"/>
              </a:ext>
            </a:extLst>
          </p:cNvPr>
          <p:cNvSpPr>
            <a:spLocks noGrp="1"/>
          </p:cNvSpPr>
          <p:nvPr>
            <p:ph type="title"/>
          </p:nvPr>
        </p:nvSpPr>
        <p:spPr>
          <a:xfrm>
            <a:off x="831850" y="822325"/>
            <a:ext cx="10515600" cy="3380707"/>
          </a:xfrm>
        </p:spPr>
        <p:txBody>
          <a:bodyPr/>
          <a:lstStyle/>
          <a:p>
            <a:r>
              <a:rPr lang="en-US" dirty="0"/>
              <a:t>What Does This Case Study Illustrate?</a:t>
            </a:r>
          </a:p>
        </p:txBody>
      </p:sp>
    </p:spTree>
    <p:extLst>
      <p:ext uri="{BB962C8B-B14F-4D97-AF65-F5344CB8AC3E}">
        <p14:creationId xmlns:p14="http://schemas.microsoft.com/office/powerpoint/2010/main" val="4259306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8F8DC-7431-A278-B7C7-231A0E1DDE0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B6ABFC-C144-B368-2784-4FDC15EB260A}"/>
              </a:ext>
            </a:extLst>
          </p:cNvPr>
          <p:cNvSpPr>
            <a:spLocks noGrp="1"/>
          </p:cNvSpPr>
          <p:nvPr>
            <p:ph type="title"/>
          </p:nvPr>
        </p:nvSpPr>
        <p:spPr/>
        <p:txBody>
          <a:bodyPr/>
          <a:lstStyle/>
          <a:p>
            <a:r>
              <a:rPr lang="en-US" dirty="0"/>
              <a:t>Quiz 8: Multiple Choice</a:t>
            </a:r>
          </a:p>
        </p:txBody>
      </p:sp>
      <p:sp>
        <p:nvSpPr>
          <p:cNvPr id="7" name="Content Placeholder 6">
            <a:extLst>
              <a:ext uri="{FF2B5EF4-FFF2-40B4-BE49-F238E27FC236}">
                <a16:creationId xmlns:a16="http://schemas.microsoft.com/office/drawing/2014/main" id="{E9B89D2B-835C-3277-7D02-4960DDF271FE}"/>
              </a:ext>
            </a:extLst>
          </p:cNvPr>
          <p:cNvSpPr>
            <a:spLocks noGrp="1"/>
          </p:cNvSpPr>
          <p:nvPr>
            <p:ph idx="1"/>
          </p:nvPr>
        </p:nvSpPr>
        <p:spPr/>
        <p:txBody>
          <a:bodyPr>
            <a:normAutofit/>
          </a:bodyPr>
          <a:lstStyle/>
          <a:p>
            <a:pPr marL="0" indent="0">
              <a:spcAft>
                <a:spcPts val="2400"/>
              </a:spcAft>
              <a:buNone/>
            </a:pPr>
            <a:r>
              <a:rPr lang="en-US" sz="2800" dirty="0"/>
              <a:t>What are some important lessons from Elena’s example about advancing health equity?</a:t>
            </a:r>
          </a:p>
          <a:p>
            <a:pPr marL="914400" lvl="1" indent="-457200">
              <a:buFont typeface="+mj-lt"/>
              <a:buAutoNum type="alphaUcPeriod"/>
            </a:pPr>
            <a:r>
              <a:rPr lang="en-US" sz="2400" dirty="0"/>
              <a:t>Having data on an issue is enough to advance health  equity</a:t>
            </a:r>
          </a:p>
          <a:p>
            <a:pPr marL="914400" lvl="1" indent="-457200">
              <a:buFont typeface="+mj-lt"/>
              <a:buAutoNum type="alphaUcPeriod"/>
            </a:pPr>
            <a:r>
              <a:rPr lang="en-US" sz="2400" dirty="0"/>
              <a:t>Identifying champions within the community &amp; in leadership is important</a:t>
            </a:r>
          </a:p>
          <a:p>
            <a:pPr marL="914400" lvl="1" indent="-457200">
              <a:buFont typeface="+mj-lt"/>
              <a:buAutoNum type="alphaUcPeriod"/>
            </a:pPr>
            <a:r>
              <a:rPr lang="en-US" sz="2400" dirty="0"/>
              <a:t>Conducting a preemption analysis can inform solutions</a:t>
            </a:r>
          </a:p>
          <a:p>
            <a:pPr marL="914400" lvl="1" indent="-457200">
              <a:buFont typeface="+mj-lt"/>
              <a:buAutoNum type="alphaUcPeriod"/>
            </a:pPr>
            <a:r>
              <a:rPr lang="en-US" sz="2400" dirty="0"/>
              <a:t>B &amp; C </a:t>
            </a:r>
          </a:p>
          <a:p>
            <a:pPr marL="914400" lvl="1" indent="-457200">
              <a:buFont typeface="+mj-lt"/>
              <a:buAutoNum type="alphaUcPeriod"/>
            </a:pPr>
            <a:r>
              <a:rPr lang="en-US" sz="2400" dirty="0"/>
              <a:t>None of the above</a:t>
            </a:r>
          </a:p>
        </p:txBody>
      </p:sp>
    </p:spTree>
    <p:extLst>
      <p:ext uri="{BB962C8B-B14F-4D97-AF65-F5344CB8AC3E}">
        <p14:creationId xmlns:p14="http://schemas.microsoft.com/office/powerpoint/2010/main" val="271665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7F36E-58C8-28B0-9340-CAC34B759E7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528AAD-136A-117C-6F92-417C518DE3E8}"/>
              </a:ext>
            </a:extLst>
          </p:cNvPr>
          <p:cNvSpPr>
            <a:spLocks noGrp="1"/>
          </p:cNvSpPr>
          <p:nvPr>
            <p:ph type="title"/>
          </p:nvPr>
        </p:nvSpPr>
        <p:spPr/>
        <p:txBody>
          <a:bodyPr/>
          <a:lstStyle/>
          <a:p>
            <a:r>
              <a:rPr lang="en-US" dirty="0"/>
              <a:t>Quiz 8: Answer</a:t>
            </a:r>
          </a:p>
        </p:txBody>
      </p:sp>
      <p:sp>
        <p:nvSpPr>
          <p:cNvPr id="7" name="Content Placeholder 6">
            <a:extLst>
              <a:ext uri="{FF2B5EF4-FFF2-40B4-BE49-F238E27FC236}">
                <a16:creationId xmlns:a16="http://schemas.microsoft.com/office/drawing/2014/main" id="{312F49B0-B7D8-D8DA-04C6-FDA512DEB16B}"/>
              </a:ext>
            </a:extLst>
          </p:cNvPr>
          <p:cNvSpPr>
            <a:spLocks noGrp="1"/>
          </p:cNvSpPr>
          <p:nvPr>
            <p:ph idx="1"/>
          </p:nvPr>
        </p:nvSpPr>
        <p:spPr/>
        <p:txBody>
          <a:bodyPr>
            <a:normAutofit/>
          </a:bodyPr>
          <a:lstStyle/>
          <a:p>
            <a:pPr marL="0" indent="0">
              <a:spcAft>
                <a:spcPts val="2400"/>
              </a:spcAft>
              <a:buNone/>
            </a:pPr>
            <a:r>
              <a:rPr lang="en-US" sz="2800" dirty="0"/>
              <a:t>What are some important lessons from Elena’s example about advancing health equity?</a:t>
            </a:r>
          </a:p>
          <a:p>
            <a:pPr marL="914400" lvl="1" indent="-457200">
              <a:buFont typeface="+mj-lt"/>
              <a:buAutoNum type="alphaUcPeriod"/>
            </a:pPr>
            <a:r>
              <a:rPr lang="en-US" sz="2400" dirty="0"/>
              <a:t>Having data on an issue is enough to advance health  equity</a:t>
            </a:r>
          </a:p>
          <a:p>
            <a:pPr marL="914400" lvl="1" indent="-457200">
              <a:buFont typeface="+mj-lt"/>
              <a:buAutoNum type="alphaUcPeriod"/>
            </a:pPr>
            <a:r>
              <a:rPr lang="en-US" sz="2400" dirty="0"/>
              <a:t>Identifying champions within the community &amp; in leadership is important</a:t>
            </a:r>
          </a:p>
          <a:p>
            <a:pPr marL="914400" lvl="1" indent="-457200">
              <a:buFont typeface="+mj-lt"/>
              <a:buAutoNum type="alphaUcPeriod"/>
            </a:pPr>
            <a:r>
              <a:rPr lang="en-US" sz="2400" dirty="0"/>
              <a:t>Conducting a preemption analysis can inform solutions</a:t>
            </a:r>
          </a:p>
          <a:p>
            <a:pPr marL="914400" lvl="1" indent="-457200">
              <a:buFont typeface="+mj-lt"/>
              <a:buAutoNum type="alphaUcPeriod"/>
            </a:pPr>
            <a:r>
              <a:rPr lang="en-US" sz="2400" b="1" dirty="0"/>
              <a:t>B &amp; C – CORRECT ANSWER</a:t>
            </a:r>
          </a:p>
          <a:p>
            <a:pPr marL="914400" lvl="1" indent="-457200">
              <a:buFont typeface="+mj-lt"/>
              <a:buAutoNum type="alphaUcPeriod"/>
            </a:pPr>
            <a:r>
              <a:rPr lang="en-US" sz="2400" dirty="0"/>
              <a:t>None of the above</a:t>
            </a:r>
          </a:p>
        </p:txBody>
      </p:sp>
    </p:spTree>
    <p:extLst>
      <p:ext uri="{BB962C8B-B14F-4D97-AF65-F5344CB8AC3E}">
        <p14:creationId xmlns:p14="http://schemas.microsoft.com/office/powerpoint/2010/main" val="690225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56D2-9224-9619-2008-914700EBC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FCE1F-228B-A8AE-0561-E1DD7DB597B8}"/>
              </a:ext>
            </a:extLst>
          </p:cNvPr>
          <p:cNvSpPr>
            <a:spLocks noGrp="1"/>
          </p:cNvSpPr>
          <p:nvPr>
            <p:ph type="title"/>
          </p:nvPr>
        </p:nvSpPr>
        <p:spPr>
          <a:xfrm>
            <a:off x="838200" y="681038"/>
            <a:ext cx="10515600" cy="1009650"/>
          </a:xfrm>
        </p:spPr>
        <p:txBody>
          <a:bodyPr anchor="b"/>
          <a:lstStyle/>
          <a:p>
            <a:r>
              <a:rPr lang="en-US" dirty="0"/>
              <a:t>Recap: What We Discussed</a:t>
            </a:r>
          </a:p>
        </p:txBody>
      </p:sp>
      <p:sp>
        <p:nvSpPr>
          <p:cNvPr id="3" name="Content Placeholder 2">
            <a:extLst>
              <a:ext uri="{FF2B5EF4-FFF2-40B4-BE49-F238E27FC236}">
                <a16:creationId xmlns:a16="http://schemas.microsoft.com/office/drawing/2014/main" id="{749695F7-ECD4-AF87-B220-BC1CF56D35E5}"/>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dirty="0"/>
              <a:t>How does the law affect </a:t>
            </a:r>
            <a:r>
              <a:rPr lang="en-US" i="1" dirty="0"/>
              <a:t>health and health equity? </a:t>
            </a:r>
          </a:p>
          <a:p>
            <a:pPr marL="514350" indent="-514350">
              <a:buFont typeface="+mj-lt"/>
              <a:buAutoNum type="arabicPeriod"/>
            </a:pPr>
            <a:r>
              <a:rPr lang="en-US" dirty="0"/>
              <a:t>What are </a:t>
            </a:r>
            <a:r>
              <a:rPr lang="en-US" i="1" dirty="0"/>
              <a:t>the fundamental drivers of inequity?</a:t>
            </a:r>
          </a:p>
          <a:p>
            <a:pPr marL="514350" indent="-514350">
              <a:buFont typeface="+mj-lt"/>
              <a:buAutoNum type="arabicPeriod"/>
            </a:pPr>
            <a:r>
              <a:rPr lang="en-US" dirty="0"/>
              <a:t>How can health departments support </a:t>
            </a:r>
            <a:r>
              <a:rPr lang="en-US" i="1" dirty="0"/>
              <a:t>equity-centered policies?</a:t>
            </a:r>
          </a:p>
          <a:p>
            <a:pPr marL="514350" indent="-514350">
              <a:buFont typeface="+mj-lt"/>
              <a:buAutoNum type="arabicPeriod"/>
            </a:pPr>
            <a:r>
              <a:rPr lang="en-US" dirty="0"/>
              <a:t>How can these concepts be </a:t>
            </a:r>
            <a:r>
              <a:rPr lang="en-US" i="1" dirty="0"/>
              <a:t>applied in practice? </a:t>
            </a:r>
          </a:p>
        </p:txBody>
      </p:sp>
    </p:spTree>
    <p:extLst>
      <p:ext uri="{BB962C8B-B14F-4D97-AF65-F5344CB8AC3E}">
        <p14:creationId xmlns:p14="http://schemas.microsoft.com/office/powerpoint/2010/main" val="335143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152DE1-51B9-AF71-1333-C56B505F3ACD}"/>
              </a:ext>
            </a:extLst>
          </p:cNvPr>
          <p:cNvSpPr>
            <a:spLocks noGrp="1"/>
          </p:cNvSpPr>
          <p:nvPr>
            <p:ph type="title"/>
          </p:nvPr>
        </p:nvSpPr>
        <p:spPr>
          <a:xfrm>
            <a:off x="831850" y="822325"/>
            <a:ext cx="10515600" cy="4981575"/>
          </a:xfrm>
        </p:spPr>
        <p:txBody>
          <a:bodyPr anchor="ctr">
            <a:normAutofit/>
          </a:bodyPr>
          <a:lstStyle/>
          <a:p>
            <a:r>
              <a:rPr lang="en-US" sz="5000" dirty="0"/>
              <a:t>Healthy Communities For All </a:t>
            </a:r>
            <a:br>
              <a:rPr lang="en-US" sz="5000" dirty="0"/>
            </a:br>
            <a:r>
              <a:rPr lang="en-US" sz="5000" dirty="0"/>
              <a:t>Through Equitable </a:t>
            </a:r>
            <a:r>
              <a:rPr lang="en-US" sz="5000" u="sng" dirty="0"/>
              <a:t>Laws &amp; Policies</a:t>
            </a:r>
          </a:p>
        </p:txBody>
      </p:sp>
    </p:spTree>
    <p:extLst>
      <p:ext uri="{BB962C8B-B14F-4D97-AF65-F5344CB8AC3E}">
        <p14:creationId xmlns:p14="http://schemas.microsoft.com/office/powerpoint/2010/main" val="1681094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FBF87-8A70-406E-ACB5-80E56D2FFFEE}"/>
              </a:ext>
            </a:extLst>
          </p:cNvPr>
          <p:cNvSpPr>
            <a:spLocks noGrp="1"/>
          </p:cNvSpPr>
          <p:nvPr>
            <p:ph type="title"/>
          </p:nvPr>
        </p:nvSpPr>
        <p:spPr>
          <a:xfrm>
            <a:off x="838200" y="681038"/>
            <a:ext cx="10515600" cy="1009650"/>
          </a:xfrm>
        </p:spPr>
        <p:txBody>
          <a:bodyPr/>
          <a:lstStyle/>
          <a:p>
            <a:r>
              <a:rPr lang="en-US" dirty="0"/>
              <a:t>CDC’s Public Health Law Program</a:t>
            </a:r>
          </a:p>
        </p:txBody>
      </p:sp>
      <p:sp>
        <p:nvSpPr>
          <p:cNvPr id="5" name="Content Placeholder 4">
            <a:extLst>
              <a:ext uri="{FF2B5EF4-FFF2-40B4-BE49-F238E27FC236}">
                <a16:creationId xmlns:a16="http://schemas.microsoft.com/office/drawing/2014/main" id="{BE641AD6-80AA-D136-EDC0-7250AAE0EF00}"/>
              </a:ext>
            </a:extLst>
          </p:cNvPr>
          <p:cNvSpPr>
            <a:spLocks noGrp="1"/>
          </p:cNvSpPr>
          <p:nvPr>
            <p:ph idx="1"/>
          </p:nvPr>
        </p:nvSpPr>
        <p:spPr>
          <a:xfrm>
            <a:off x="838200" y="1892105"/>
            <a:ext cx="10515600" cy="4284857"/>
          </a:xfrm>
        </p:spPr>
        <p:txBody>
          <a:bodyPr anchor="t">
            <a:noAutofit/>
          </a:bodyPr>
          <a:lstStyle/>
          <a:p>
            <a:pPr marL="0" lvl="0" indent="0">
              <a:spcBef>
                <a:spcPts val="500"/>
              </a:spcBef>
              <a:buNone/>
            </a:pPr>
            <a:r>
              <a:rPr lang="en-US" sz="2200" b="1" noProof="0" dirty="0"/>
              <a:t>What we do</a:t>
            </a:r>
          </a:p>
          <a:p>
            <a:pPr lvl="1">
              <a:spcBef>
                <a:spcPts val="500"/>
              </a:spcBef>
            </a:pPr>
            <a:r>
              <a:rPr lang="en-US" sz="1800" noProof="0" dirty="0"/>
              <a:t>Advance the use of law as a public health tool </a:t>
            </a:r>
          </a:p>
          <a:p>
            <a:pPr marL="0" lvl="0" indent="0">
              <a:spcBef>
                <a:spcPts val="500"/>
              </a:spcBef>
              <a:buNone/>
            </a:pPr>
            <a:r>
              <a:rPr lang="en-US" sz="2200" b="1" noProof="0" dirty="0"/>
              <a:t>How we do it</a:t>
            </a:r>
          </a:p>
          <a:p>
            <a:pPr lvl="1">
              <a:spcBef>
                <a:spcPts val="500"/>
              </a:spcBef>
            </a:pPr>
            <a:r>
              <a:rPr lang="en-US" sz="1800" noProof="0" dirty="0"/>
              <a:t>Training and workforce development</a:t>
            </a:r>
          </a:p>
          <a:p>
            <a:pPr lvl="1">
              <a:spcBef>
                <a:spcPts val="500"/>
              </a:spcBef>
            </a:pPr>
            <a:r>
              <a:rPr lang="en-US" sz="1800" noProof="0" dirty="0"/>
              <a:t>Communication and partnerships</a:t>
            </a:r>
          </a:p>
          <a:p>
            <a:pPr lvl="1">
              <a:spcBef>
                <a:spcPts val="500"/>
              </a:spcBef>
            </a:pPr>
            <a:r>
              <a:rPr lang="en-US" sz="1800" noProof="0" dirty="0"/>
              <a:t>Legal epidemiology</a:t>
            </a:r>
          </a:p>
          <a:p>
            <a:pPr lvl="1">
              <a:spcBef>
                <a:spcPts val="500"/>
              </a:spcBef>
            </a:pPr>
            <a:r>
              <a:rPr lang="en-US" sz="1800" noProof="0" dirty="0"/>
              <a:t>Research and translation</a:t>
            </a:r>
          </a:p>
          <a:p>
            <a:pPr marL="0" lvl="0" indent="0">
              <a:spcBef>
                <a:spcPts val="500"/>
              </a:spcBef>
              <a:buNone/>
            </a:pPr>
            <a:r>
              <a:rPr lang="en-US" sz="2200" b="1" noProof="0" dirty="0"/>
              <a:t>Whom we serve</a:t>
            </a:r>
          </a:p>
          <a:p>
            <a:pPr lvl="1">
              <a:spcBef>
                <a:spcPts val="500"/>
              </a:spcBef>
              <a:spcAft>
                <a:spcPts val="1200"/>
              </a:spcAft>
            </a:pPr>
            <a:r>
              <a:rPr lang="en-US" sz="1800" noProof="0" dirty="0"/>
              <a:t>CDC programs and state, tribal, local, and territorial communities</a:t>
            </a:r>
          </a:p>
          <a:p>
            <a:pPr marL="0" indent="0" algn="ctr">
              <a:spcBef>
                <a:spcPts val="500"/>
              </a:spcBef>
              <a:spcAft>
                <a:spcPts val="1200"/>
              </a:spcAft>
              <a:buNone/>
            </a:pPr>
            <a:r>
              <a:rPr lang="en-US" sz="2200" b="1" noProof="0" dirty="0"/>
              <a:t>To submit a request or learn more about public health law, </a:t>
            </a:r>
            <a:br>
              <a:rPr lang="en-US" sz="2200" b="1" dirty="0"/>
            </a:br>
            <a:r>
              <a:rPr lang="en-US" sz="2200" b="1" noProof="0" dirty="0"/>
              <a:t>visit us at </a:t>
            </a:r>
            <a:r>
              <a:rPr lang="en-US" sz="2200" b="1" noProof="0" dirty="0">
                <a:hlinkClick r:id="rId2"/>
              </a:rPr>
              <a:t>www.cdc.gov/phlp</a:t>
            </a:r>
            <a:r>
              <a:rPr lang="en-US" sz="2200" b="1" noProof="0" dirty="0"/>
              <a:t> </a:t>
            </a:r>
          </a:p>
        </p:txBody>
      </p:sp>
    </p:spTree>
    <p:extLst>
      <p:ext uri="{BB962C8B-B14F-4D97-AF65-F5344CB8AC3E}">
        <p14:creationId xmlns:p14="http://schemas.microsoft.com/office/powerpoint/2010/main" val="1522904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A40A-20B7-C7EF-5987-69E508F9C008}"/>
              </a:ext>
            </a:extLst>
          </p:cNvPr>
          <p:cNvSpPr>
            <a:spLocks noGrp="1"/>
          </p:cNvSpPr>
          <p:nvPr>
            <p:ph type="title"/>
          </p:nvPr>
        </p:nvSpPr>
        <p:spPr>
          <a:xfrm>
            <a:off x="838200" y="681038"/>
            <a:ext cx="10515600" cy="1009650"/>
          </a:xfrm>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106ABC33-4708-2652-67AD-F48D5DCA1AD2}"/>
              </a:ext>
            </a:extLst>
          </p:cNvPr>
          <p:cNvSpPr>
            <a:spLocks noGrp="1"/>
          </p:cNvSpPr>
          <p:nvPr>
            <p:ph idx="1"/>
          </p:nvPr>
        </p:nvSpPr>
        <p:spPr>
          <a:xfrm>
            <a:off x="838200" y="1892105"/>
            <a:ext cx="10515600" cy="4284857"/>
          </a:xfrm>
        </p:spPr>
        <p:txBody>
          <a:bodyPr>
            <a:normAutofit/>
          </a:bodyPr>
          <a:lstStyle/>
          <a:p>
            <a:pPr marL="514350" indent="-514350">
              <a:buFont typeface="+mj-lt"/>
              <a:buAutoNum type="arabicPeriod"/>
            </a:pPr>
            <a:r>
              <a:rPr lang="en-US" sz="2500" noProof="0" dirty="0"/>
              <a:t>Define basic constitutional concepts framing the practice of public health.</a:t>
            </a:r>
          </a:p>
          <a:p>
            <a:pPr marL="514350" indent="-514350">
              <a:buFont typeface="+mj-lt"/>
              <a:buAutoNum type="arabicPeriod"/>
            </a:pPr>
            <a:r>
              <a:rPr lang="en-US" sz="2500" noProof="0" dirty="0"/>
              <a:t>Describe public health agency authority and limits on </a:t>
            </a:r>
            <a:br>
              <a:rPr lang="en-US" sz="2500" noProof="0" dirty="0"/>
            </a:br>
            <a:r>
              <a:rPr lang="en-US" sz="2500" noProof="0" dirty="0"/>
              <a:t>that authority.</a:t>
            </a:r>
          </a:p>
          <a:p>
            <a:pPr marL="514350" indent="-514350">
              <a:buFont typeface="+mj-lt"/>
              <a:buAutoNum type="arabicPeriod"/>
            </a:pPr>
            <a:r>
              <a:rPr lang="en-US" sz="2500" noProof="0" dirty="0"/>
              <a:t>Identify legal tools and enforcement procedures to address day-to-day public health issues.</a:t>
            </a:r>
          </a:p>
          <a:p>
            <a:pPr marL="514350" indent="-514350">
              <a:buFont typeface="+mj-lt"/>
              <a:buAutoNum type="arabicPeriod"/>
            </a:pPr>
            <a:r>
              <a:rPr lang="en-US" sz="2500" noProof="0" dirty="0"/>
              <a:t>Distinguish public health agency powers from those of other agencies, legislatures, and courts. </a:t>
            </a:r>
          </a:p>
        </p:txBody>
      </p:sp>
    </p:spTree>
    <p:extLst>
      <p:ext uri="{BB962C8B-B14F-4D97-AF65-F5344CB8AC3E}">
        <p14:creationId xmlns:p14="http://schemas.microsoft.com/office/powerpoint/2010/main" val="948645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DA7C-B90D-0FE1-DC83-F48F2F97DF01}"/>
              </a:ext>
            </a:extLst>
          </p:cNvPr>
          <p:cNvSpPr>
            <a:spLocks noGrp="1"/>
          </p:cNvSpPr>
          <p:nvPr>
            <p:ph type="title"/>
          </p:nvPr>
        </p:nvSpPr>
        <p:spPr>
          <a:xfrm>
            <a:off x="838200" y="681038"/>
            <a:ext cx="10515600" cy="1009650"/>
          </a:xfrm>
        </p:spPr>
        <p:txBody>
          <a:bodyPr/>
          <a:lstStyle/>
          <a:p>
            <a:r>
              <a:rPr lang="en-US" dirty="0"/>
              <a:t>Funding Acknowledgment</a:t>
            </a:r>
          </a:p>
        </p:txBody>
      </p:sp>
      <p:sp>
        <p:nvSpPr>
          <p:cNvPr id="3" name="Content Placeholder 2">
            <a:extLst>
              <a:ext uri="{FF2B5EF4-FFF2-40B4-BE49-F238E27FC236}">
                <a16:creationId xmlns:a16="http://schemas.microsoft.com/office/drawing/2014/main" id="{B3827AC6-064D-EF41-F361-3DD59DDB5533}"/>
              </a:ext>
            </a:extLst>
          </p:cNvPr>
          <p:cNvSpPr>
            <a:spLocks noGrp="1"/>
          </p:cNvSpPr>
          <p:nvPr>
            <p:ph idx="1"/>
          </p:nvPr>
        </p:nvSpPr>
        <p:spPr>
          <a:xfrm>
            <a:off x="838200" y="1892105"/>
            <a:ext cx="10515600" cy="4284857"/>
          </a:xfrm>
        </p:spPr>
        <p:txBody>
          <a:bodyPr/>
          <a:lstStyle/>
          <a:p>
            <a:pPr marL="0" indent="0">
              <a:buNone/>
            </a:pPr>
            <a:r>
              <a:rPr lang="en-US" dirty="0"/>
              <a:t>This training was supported by the Centers for Disease Control and Prevention of the US Department of Health and Human Services (HHS) as part of a financial assistance award totaling $250,000, with 100 percent funded by CDC/HHS. </a:t>
            </a:r>
          </a:p>
          <a:p>
            <a:pPr marL="0" indent="0">
              <a:buNone/>
            </a:pPr>
            <a:r>
              <a:rPr lang="en-US" dirty="0"/>
              <a:t>The contents are those of the author(s) and do not necessarily represent the official views of, or an endorsement by, CDC/HHS or the US Government. </a:t>
            </a:r>
          </a:p>
        </p:txBody>
      </p:sp>
    </p:spTree>
    <p:extLst>
      <p:ext uri="{BB962C8B-B14F-4D97-AF65-F5344CB8AC3E}">
        <p14:creationId xmlns:p14="http://schemas.microsoft.com/office/powerpoint/2010/main" val="2112293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4463-196D-83FF-6266-1217692AD98B}"/>
              </a:ext>
            </a:extLst>
          </p:cNvPr>
          <p:cNvSpPr>
            <a:spLocks noGrp="1"/>
          </p:cNvSpPr>
          <p:nvPr>
            <p:ph type="title"/>
          </p:nvPr>
        </p:nvSpPr>
        <p:spPr>
          <a:xfrm>
            <a:off x="838200" y="681038"/>
            <a:ext cx="10515600" cy="1009650"/>
          </a:xfrm>
        </p:spPr>
        <p:txBody>
          <a:bodyPr/>
          <a:lstStyle/>
          <a:p>
            <a:r>
              <a:rPr lang="en-US" dirty="0"/>
              <a:t>Credits</a:t>
            </a:r>
          </a:p>
        </p:txBody>
      </p:sp>
      <p:sp>
        <p:nvSpPr>
          <p:cNvPr id="3" name="Content Placeholder 2">
            <a:extLst>
              <a:ext uri="{FF2B5EF4-FFF2-40B4-BE49-F238E27FC236}">
                <a16:creationId xmlns:a16="http://schemas.microsoft.com/office/drawing/2014/main" id="{BBC1DD36-00EE-5DD6-BB7E-327F4E03E8D4}"/>
              </a:ext>
            </a:extLst>
          </p:cNvPr>
          <p:cNvSpPr>
            <a:spLocks noGrp="1"/>
          </p:cNvSpPr>
          <p:nvPr>
            <p:ph idx="1"/>
          </p:nvPr>
        </p:nvSpPr>
        <p:spPr>
          <a:xfrm>
            <a:off x="838200" y="1892105"/>
            <a:ext cx="10515600" cy="4284857"/>
          </a:xfrm>
        </p:spPr>
        <p:txBody>
          <a:bodyPr/>
          <a:lstStyle/>
          <a:p>
            <a:r>
              <a:rPr lang="en-US" b="1" dirty="0"/>
              <a:t>Narration: </a:t>
            </a:r>
            <a:r>
              <a:rPr lang="en-US" dirty="0"/>
              <a:t>Cia Court</a:t>
            </a:r>
          </a:p>
          <a:p>
            <a:r>
              <a:rPr lang="en-US" b="1" dirty="0"/>
              <a:t>Illustrations: </a:t>
            </a:r>
            <a:r>
              <a:rPr lang="en-US" dirty="0"/>
              <a:t>Karen Parry | Black Graphics</a:t>
            </a:r>
          </a:p>
        </p:txBody>
      </p:sp>
    </p:spTree>
    <p:extLst>
      <p:ext uri="{BB962C8B-B14F-4D97-AF65-F5344CB8AC3E}">
        <p14:creationId xmlns:p14="http://schemas.microsoft.com/office/powerpoint/2010/main" val="350916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0BA-15C6-8933-8A69-46E49DC7C359}"/>
              </a:ext>
            </a:extLst>
          </p:cNvPr>
          <p:cNvSpPr>
            <a:spLocks noGrp="1"/>
          </p:cNvSpPr>
          <p:nvPr>
            <p:ph type="ctrTitle"/>
          </p:nvPr>
        </p:nvSpPr>
        <p:spPr>
          <a:xfrm>
            <a:off x="1524000" y="1122363"/>
            <a:ext cx="9144000" cy="2184980"/>
          </a:xfrm>
        </p:spPr>
        <p:txBody>
          <a:bodyPr/>
          <a:lstStyle/>
          <a:p>
            <a:r>
              <a:rPr lang="en-US" dirty="0"/>
              <a:t>Thank you!</a:t>
            </a:r>
          </a:p>
        </p:txBody>
      </p:sp>
    </p:spTree>
    <p:extLst>
      <p:ext uri="{BB962C8B-B14F-4D97-AF65-F5344CB8AC3E}">
        <p14:creationId xmlns:p14="http://schemas.microsoft.com/office/powerpoint/2010/main" val="56408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ECED-EEEC-16D4-EB42-F0A46B9E08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D62DC82-B005-5569-0703-4CA1C3492A63}"/>
              </a:ext>
            </a:extLst>
          </p:cNvPr>
          <p:cNvSpPr>
            <a:spLocks noGrp="1"/>
          </p:cNvSpPr>
          <p:nvPr>
            <p:ph type="title"/>
          </p:nvPr>
        </p:nvSpPr>
        <p:spPr/>
        <p:txBody>
          <a:bodyPr/>
          <a:lstStyle/>
          <a:p>
            <a:r>
              <a:rPr lang="en-US" dirty="0"/>
              <a:t>Quiz 1: True or False?</a:t>
            </a:r>
          </a:p>
        </p:txBody>
      </p:sp>
      <p:sp>
        <p:nvSpPr>
          <p:cNvPr id="7" name="Content Placeholder 6">
            <a:extLst>
              <a:ext uri="{FF2B5EF4-FFF2-40B4-BE49-F238E27FC236}">
                <a16:creationId xmlns:a16="http://schemas.microsoft.com/office/drawing/2014/main" id="{F280F57D-FA05-1D58-3839-E43185CF9D07}"/>
              </a:ext>
            </a:extLst>
          </p:cNvPr>
          <p:cNvSpPr>
            <a:spLocks noGrp="1"/>
          </p:cNvSpPr>
          <p:nvPr>
            <p:ph idx="1"/>
          </p:nvPr>
        </p:nvSpPr>
        <p:spPr/>
        <p:txBody>
          <a:bodyPr>
            <a:normAutofit/>
          </a:bodyPr>
          <a:lstStyle/>
          <a:p>
            <a:pPr marL="0" indent="0">
              <a:spcAft>
                <a:spcPts val="2400"/>
              </a:spcAft>
              <a:buNone/>
            </a:pPr>
            <a:r>
              <a:rPr lang="en-US" sz="3400" dirty="0"/>
              <a:t>The social determinants of health account for about 50% of a person’s health outcomes.</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170626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56D9-01CD-EB28-660E-A5A28669B4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27C389-ECD2-F4BD-DBB1-583B60D705A8}"/>
              </a:ext>
            </a:extLst>
          </p:cNvPr>
          <p:cNvSpPr>
            <a:spLocks noGrp="1"/>
          </p:cNvSpPr>
          <p:nvPr>
            <p:ph type="title"/>
          </p:nvPr>
        </p:nvSpPr>
        <p:spPr/>
        <p:txBody>
          <a:bodyPr/>
          <a:lstStyle/>
          <a:p>
            <a:r>
              <a:rPr lang="en-US" dirty="0"/>
              <a:t>Quiz 1: Answer</a:t>
            </a:r>
          </a:p>
        </p:txBody>
      </p:sp>
      <p:sp>
        <p:nvSpPr>
          <p:cNvPr id="7" name="Content Placeholder 6">
            <a:extLst>
              <a:ext uri="{FF2B5EF4-FFF2-40B4-BE49-F238E27FC236}">
                <a16:creationId xmlns:a16="http://schemas.microsoft.com/office/drawing/2014/main" id="{C8E47F0F-E656-34F9-4DE9-67486740A7B9}"/>
              </a:ext>
            </a:extLst>
          </p:cNvPr>
          <p:cNvSpPr>
            <a:spLocks noGrp="1"/>
          </p:cNvSpPr>
          <p:nvPr>
            <p:ph idx="1"/>
          </p:nvPr>
        </p:nvSpPr>
        <p:spPr/>
        <p:txBody>
          <a:bodyPr>
            <a:normAutofit/>
          </a:bodyPr>
          <a:lstStyle/>
          <a:p>
            <a:pPr marL="0" indent="0">
              <a:spcAft>
                <a:spcPts val="2400"/>
              </a:spcAft>
              <a:buNone/>
            </a:pPr>
            <a:r>
              <a:rPr lang="en-US" sz="3400" dirty="0"/>
              <a:t>The social determinants of health account for about 50% of a person’s health outcomes.</a:t>
            </a:r>
          </a:p>
          <a:p>
            <a:pPr marL="1143000" lvl="1" indent="-685800">
              <a:buFont typeface="Wingdings" panose="05000000000000000000" pitchFamily="2" charset="2"/>
              <a:buChar char="ü"/>
            </a:pPr>
            <a:r>
              <a:rPr lang="en-US" sz="4000" b="1" dirty="0"/>
              <a:t>True – CORRECT ANSWER</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448638192"/>
      </p:ext>
    </p:extLst>
  </p:cSld>
  <p:clrMapOvr>
    <a:masterClrMapping/>
  </p:clrMapOvr>
</p:sld>
</file>

<file path=ppt/theme/theme1.xml><?xml version="1.0" encoding="utf-8"?>
<a:theme xmlns:a="http://schemas.openxmlformats.org/drawingml/2006/main" name="508 Accessible">
  <a:themeElements>
    <a:clrScheme name="ChangeLab Solutions">
      <a:dk1>
        <a:srgbClr val="1A1A1A"/>
      </a:dk1>
      <a:lt1>
        <a:srgbClr val="FFFFFF"/>
      </a:lt1>
      <a:dk2>
        <a:srgbClr val="00358E"/>
      </a:dk2>
      <a:lt2>
        <a:srgbClr val="FFFFFF"/>
      </a:lt2>
      <a:accent1>
        <a:srgbClr val="006AB6"/>
      </a:accent1>
      <a:accent2>
        <a:srgbClr val="AA4322"/>
      </a:accent2>
      <a:accent3>
        <a:srgbClr val="007784"/>
      </a:accent3>
      <a:accent4>
        <a:srgbClr val="94292E"/>
      </a:accent4>
      <a:accent5>
        <a:srgbClr val="007B34"/>
      </a:accent5>
      <a:accent6>
        <a:srgbClr val="712F91"/>
      </a:accent6>
      <a:hlink>
        <a:srgbClr val="006AB6"/>
      </a:hlink>
      <a:folHlink>
        <a:srgbClr val="00358E"/>
      </a:folHlink>
    </a:clrScheme>
    <a:fontScheme name="CLS 508 Fonts">
      <a:majorFont>
        <a:latin typeface="Aptos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07FD456C010445A93DD6960E523AA9" ma:contentTypeVersion="8" ma:contentTypeDescription="Create a new document." ma:contentTypeScope="" ma:versionID="bf6236f3a80b80d82d40422cb4132b74">
  <xsd:schema xmlns:xsd="http://www.w3.org/2001/XMLSchema" xmlns:xs="http://www.w3.org/2001/XMLSchema" xmlns:p="http://schemas.microsoft.com/office/2006/metadata/properties" xmlns:ns2="bc7d6df0-07e6-47d9-a67d-667eda417cb8" xmlns:ns3="51cb0540-1437-4569-997c-c74c715db36e" targetNamespace="http://schemas.microsoft.com/office/2006/metadata/properties" ma:root="true" ma:fieldsID="618efe5ff2e7c55757342f48c0e3151f" ns2:_="" ns3:_="">
    <xsd:import namespace="bc7d6df0-07e6-47d9-a67d-667eda417cb8"/>
    <xsd:import namespace="51cb0540-1437-4569-997c-c74c715db3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d6df0-07e6-47d9-a67d-667eda417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cb0540-1437-4569-997c-c74c715db3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5A364-F9EB-42AE-A2D0-7FD01FC5E013}">
  <ds:schemaRefs>
    <ds:schemaRef ds:uri="http://schemas.microsoft.com/sharepoint/v3/contenttype/forms"/>
  </ds:schemaRefs>
</ds:datastoreItem>
</file>

<file path=customXml/itemProps2.xml><?xml version="1.0" encoding="utf-8"?>
<ds:datastoreItem xmlns:ds="http://schemas.openxmlformats.org/officeDocument/2006/customXml" ds:itemID="{C291C364-B633-496F-8216-738C31C51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d6df0-07e6-47d9-a67d-667eda417cb8"/>
    <ds:schemaRef ds:uri="51cb0540-1437-4569-997c-c74c715db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1AA96-9198-4CE8-94EA-05F5509DEBD7}">
  <ds:schemaRefs>
    <ds:schemaRef ds:uri="http://schemas.microsoft.com/office/infopath/2007/PartnerControls"/>
    <ds:schemaRef ds:uri="51cb0540-1437-4569-997c-c74c715db36e"/>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bc7d6df0-07e6-47d9-a67d-667eda417cb8"/>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1325</TotalTime>
  <Words>2823</Words>
  <Application>Microsoft Office PowerPoint</Application>
  <PresentationFormat>Widescreen</PresentationFormat>
  <Paragraphs>341</Paragraphs>
  <Slides>79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Aptos</vt:lpstr>
      <vt:lpstr>Arial</vt:lpstr>
      <vt:lpstr>Calibri</vt:lpstr>
      <vt:lpstr>Century Gothic</vt:lpstr>
      <vt:lpstr>Segoe Print</vt:lpstr>
      <vt:lpstr>Times New Roman</vt:lpstr>
      <vt:lpstr>Wingdings</vt:lpstr>
      <vt:lpstr>508 Accessible</vt:lpstr>
      <vt:lpstr>How Does the Law, Past and Present, Affect Health Equity?</vt:lpstr>
      <vt:lpstr>ChangeLab Solutions Disclaimer</vt:lpstr>
      <vt:lpstr>CDC Disclaimer</vt:lpstr>
      <vt:lpstr>First, Watch This Course</vt:lpstr>
      <vt:lpstr>What We’ll Discuss</vt:lpstr>
      <vt:lpstr>Centering Equity</vt:lpstr>
      <vt:lpstr>What We’ll Discuss: How Law Affects Health and Health Equity</vt:lpstr>
      <vt:lpstr>Quiz 1: True or False?</vt:lpstr>
      <vt:lpstr>Quiz 1: Answer</vt:lpstr>
      <vt:lpstr>Social Determinants of Health (Defined)</vt:lpstr>
      <vt:lpstr>The Law as a Determinant</vt:lpstr>
      <vt:lpstr>Factors That Affect Health</vt:lpstr>
      <vt:lpstr>Example: Universal Pre-Kindergarten in San Antonio, Texas</vt:lpstr>
      <vt:lpstr>Quiz 2: Multiple Choice</vt:lpstr>
      <vt:lpstr>Quiz 2: Answer</vt:lpstr>
      <vt:lpstr>Law and policy…</vt:lpstr>
      <vt:lpstr>Quiz 3: Multiple Choice</vt:lpstr>
      <vt:lpstr>Quiz 3: Answer</vt:lpstr>
      <vt:lpstr>Equity vs Equality: Universal Pre-Kindergarten in San Antonio, Texas</vt:lpstr>
      <vt:lpstr>10 Essential Public Health Services</vt:lpstr>
      <vt:lpstr>Snapshot:  What Are Health Departments Already Doing?</vt:lpstr>
      <vt:lpstr>What are the Opportunities? </vt:lpstr>
      <vt:lpstr>Quiz 4: True or False?</vt:lpstr>
      <vt:lpstr>Quiz 4: Answer</vt:lpstr>
      <vt:lpstr>What We’ll Discuss: The Fundamental Drivers of Inequity</vt:lpstr>
      <vt:lpstr>California 1989–2008</vt:lpstr>
      <vt:lpstr>California:  Racial Disparities in Tobacco Use </vt:lpstr>
      <vt:lpstr>A Framework for Policy Interventions:  5 Drivers of Inequity</vt:lpstr>
      <vt:lpstr>Explore the roles that public health practitioners can play in addressing inequity</vt:lpstr>
      <vt:lpstr>Structural Discrimination Example: Redlining</vt:lpstr>
      <vt:lpstr>Quiz 5: Multiple Choice</vt:lpstr>
      <vt:lpstr>Quiz 5: Answer</vt:lpstr>
      <vt:lpstr>Example: Boston Public Health Commission’s Health Equity Framework</vt:lpstr>
      <vt:lpstr>Disparities in Opportunity</vt:lpstr>
      <vt:lpstr>A Framework for Policy Interventions:  5 Drivers of Inequity (income, governance, and political power)</vt:lpstr>
      <vt:lpstr>Policy Intervention Hypothetical: Fareless Transit Initiative (part 1 of 4)</vt:lpstr>
      <vt:lpstr>Policy Intervention Hypothetical: Fareless Transit Initiative (part 2)</vt:lpstr>
      <vt:lpstr>Policy Intervention Hypothetical: Fareless Transit Initiative (part 3)</vt:lpstr>
      <vt:lpstr>Policy Intervention Hypothetical: Fareless Transit Initiative (part 4)</vt:lpstr>
      <vt:lpstr>Quiz 6: Multiple Choice</vt:lpstr>
      <vt:lpstr>Quiz 6: Answer</vt:lpstr>
      <vt:lpstr>Income Inequality and Poverty</vt:lpstr>
      <vt:lpstr>Disparities in Political Power</vt:lpstr>
      <vt:lpstr>Governance That Limits Meaningful Participation</vt:lpstr>
      <vt:lpstr>Recap:  5 Drivers of Inequity</vt:lpstr>
      <vt:lpstr>What We’ll Discuss: How Health Departments Can Support Equity-Centered Policies</vt:lpstr>
      <vt:lpstr>Recap: 10 Essential Public Health Services</vt:lpstr>
      <vt:lpstr>How to Support Equitable Policies</vt:lpstr>
      <vt:lpstr>How to Support Equitable Policies: Engage</vt:lpstr>
      <vt:lpstr>Community Engagement</vt:lpstr>
      <vt:lpstr>How to Support Equitable Policies: Cross-sector Partnerships</vt:lpstr>
      <vt:lpstr>How to Support Equitable Policies: Assess</vt:lpstr>
      <vt:lpstr>Understanding the Roots of the Problem</vt:lpstr>
      <vt:lpstr>Example: Greenville, South Carolina’s Build Trust, Build Health Initiative</vt:lpstr>
      <vt:lpstr>How to Support Equitable Policies: Identify Policy Options</vt:lpstr>
      <vt:lpstr>Know Your Legal Authority</vt:lpstr>
      <vt:lpstr>Legal Epidemiology</vt:lpstr>
      <vt:lpstr>How to Support Equitable Policies: Educate</vt:lpstr>
      <vt:lpstr>How to Support Equitable Policies: Implement</vt:lpstr>
      <vt:lpstr>Equitable Enforcement</vt:lpstr>
      <vt:lpstr>Quiz 7: Multiple Choice</vt:lpstr>
      <vt:lpstr>Quiz 7: Answer</vt:lpstr>
      <vt:lpstr>What We’ll Discuss: How to Apply These Concepts in Practice</vt:lpstr>
      <vt:lpstr>Meet Elena</vt:lpstr>
      <vt:lpstr>Her Task…</vt:lpstr>
      <vt:lpstr>Engage Community</vt:lpstr>
      <vt:lpstr>Assess Data</vt:lpstr>
      <vt:lpstr>Identify Policy Options</vt:lpstr>
      <vt:lpstr>Educate and Implement</vt:lpstr>
      <vt:lpstr>What Does This Case Study Illustrate?</vt:lpstr>
      <vt:lpstr>Quiz 8: Multiple Choice</vt:lpstr>
      <vt:lpstr>Quiz 8: Answer</vt:lpstr>
      <vt:lpstr>Recap: What We Discussed</vt:lpstr>
      <vt:lpstr>Healthy Communities For All  Through Equitable Laws &amp; Policies</vt:lpstr>
      <vt:lpstr>CDC’s Public Health Law Program</vt:lpstr>
      <vt:lpstr>Public Health Law Competencies</vt:lpstr>
      <vt:lpstr>Funding Acknowledgment</vt:lpstr>
      <vt:lpstr>Credits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Chelsea Wu</dc:creator>
  <cp:lastModifiedBy>Chelsea Wu</cp:lastModifiedBy>
  <cp:revision>4</cp:revision>
  <dcterms:created xsi:type="dcterms:W3CDTF">2024-07-19T23:17:21Z</dcterms:created>
  <dcterms:modified xsi:type="dcterms:W3CDTF">2024-10-08T04:55:41Z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0x010100F907FD456C010445A93DD6960E523AA9</vt:lpwstr>
  </property>
</Properties>
</file>